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58" r:id="rId7"/>
    <p:sldId id="265" r:id="rId8"/>
    <p:sldId id="264" r:id="rId9"/>
    <p:sldId id="274" r:id="rId10"/>
    <p:sldId id="266" r:id="rId11"/>
    <p:sldId id="261" r:id="rId12"/>
    <p:sldId id="275" r:id="rId13"/>
    <p:sldId id="272" r:id="rId14"/>
    <p:sldId id="273" r:id="rId15"/>
    <p:sldId id="267" r:id="rId16"/>
    <p:sldId id="284" r:id="rId17"/>
    <p:sldId id="278" r:id="rId18"/>
    <p:sldId id="269" r:id="rId19"/>
    <p:sldId id="270" r:id="rId20"/>
    <p:sldId id="279" r:id="rId21"/>
    <p:sldId id="281" r:id="rId22"/>
    <p:sldId id="280" r:id="rId23"/>
    <p:sldId id="282" r:id="rId24"/>
    <p:sldId id="276" r:id="rId25"/>
    <p:sldId id="277" r:id="rId26"/>
    <p:sldId id="283" r:id="rId27"/>
    <p:sldId id="2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ica Brozny" initials="MB" lastIdx="0" clrIdx="0">
    <p:extLst>
      <p:ext uri="{19B8F6BF-5375-455C-9EA6-DF929625EA0E}">
        <p15:presenceInfo xmlns:p15="http://schemas.microsoft.com/office/powerpoint/2012/main" userId="c79d21de3bc0bd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hyperlink" Target="http://withsubsplease.wordpress.com/2011/07/08/d07-favorite-lines-from-a-male-lead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hyperlink" Target="http://withsubsplease.wordpress.com/2011/07/08/d07-favorite-lines-from-a-male-lead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BA91C0-20DD-4201-8D99-2E1F9018C79D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55D3C87-FF61-466A-900E-EA6DB631221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/>
            <a:t>Click through takes you to fashion blogger’s site, but they don’t sell the clothes</a:t>
          </a:r>
        </a:p>
      </dgm:t>
    </dgm:pt>
    <dgm:pt modelId="{85587438-D321-4876-A93C-FFA97C870966}" type="parTrans" cxnId="{4405F24D-E5C2-4B02-A1B8-2C0AAC8CA6FF}">
      <dgm:prSet/>
      <dgm:spPr/>
      <dgm:t>
        <a:bodyPr/>
        <a:lstStyle/>
        <a:p>
          <a:endParaRPr lang="en-US"/>
        </a:p>
      </dgm:t>
    </dgm:pt>
    <dgm:pt modelId="{2DAB8FEA-FE59-4347-A63C-EEBE4452AE9C}" type="sibTrans" cxnId="{4405F24D-E5C2-4B02-A1B8-2C0AAC8CA6FF}">
      <dgm:prSet/>
      <dgm:spPr/>
      <dgm:t>
        <a:bodyPr/>
        <a:lstStyle/>
        <a:p>
          <a:endParaRPr lang="en-US"/>
        </a:p>
      </dgm:t>
    </dgm:pt>
    <dgm:pt modelId="{66FCCE9E-D8A9-4E65-8641-45A6A42AAA6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Food bloggers all have links to buy items they promote!</a:t>
          </a:r>
        </a:p>
      </dgm:t>
    </dgm:pt>
    <dgm:pt modelId="{EDD469FE-7D66-4262-B6B7-07527CD65E1C}" type="parTrans" cxnId="{E560FFB3-232F-4D18-A5AE-FD26B59CE074}">
      <dgm:prSet/>
      <dgm:spPr/>
      <dgm:t>
        <a:bodyPr/>
        <a:lstStyle/>
        <a:p>
          <a:endParaRPr lang="en-US"/>
        </a:p>
      </dgm:t>
    </dgm:pt>
    <dgm:pt modelId="{B50BDACE-2F80-4B9D-B842-62BCDBC1EF9D}" type="sibTrans" cxnId="{E560FFB3-232F-4D18-A5AE-FD26B59CE074}">
      <dgm:prSet/>
      <dgm:spPr/>
      <dgm:t>
        <a:bodyPr/>
        <a:lstStyle/>
        <a:p>
          <a:endParaRPr lang="en-US"/>
        </a:p>
      </dgm:t>
    </dgm:pt>
    <dgm:pt modelId="{5CA3F259-6A2D-4612-A3F8-76697453D84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App search is disappointing</a:t>
          </a:r>
        </a:p>
      </dgm:t>
    </dgm:pt>
    <dgm:pt modelId="{D43C8727-0512-4E87-8630-751B83F8C6D8}" type="parTrans" cxnId="{714582FC-A6D2-4714-ACFE-D39715104C08}">
      <dgm:prSet/>
      <dgm:spPr/>
      <dgm:t>
        <a:bodyPr/>
        <a:lstStyle/>
        <a:p>
          <a:endParaRPr lang="en-US"/>
        </a:p>
      </dgm:t>
    </dgm:pt>
    <dgm:pt modelId="{AB1023E1-4368-4CB6-8DFC-995FC984FD25}" type="sibTrans" cxnId="{714582FC-A6D2-4714-ACFE-D39715104C08}">
      <dgm:prSet/>
      <dgm:spPr/>
      <dgm:t>
        <a:bodyPr/>
        <a:lstStyle/>
        <a:p>
          <a:endParaRPr lang="en-US"/>
        </a:p>
      </dgm:t>
    </dgm:pt>
    <dgm:pt modelId="{0F8424D6-CC51-4338-9E37-B850909608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*One app can only accept a single isolated item and links to suggestions ranging from $400-$5,000 for a blouse</a:t>
          </a:r>
        </a:p>
      </dgm:t>
    </dgm:pt>
    <dgm:pt modelId="{44E5C518-1A77-4BB9-ADFF-7365582FAAE7}" type="parTrans" cxnId="{72C65B08-6B20-49D2-A10B-4E585ABDE252}">
      <dgm:prSet/>
      <dgm:spPr/>
      <dgm:t>
        <a:bodyPr/>
        <a:lstStyle/>
        <a:p>
          <a:endParaRPr lang="en-US"/>
        </a:p>
      </dgm:t>
    </dgm:pt>
    <dgm:pt modelId="{55972F0C-E0B4-4C30-8CAA-84B7D1F72B4F}" type="sibTrans" cxnId="{72C65B08-6B20-49D2-A10B-4E585ABDE252}">
      <dgm:prSet/>
      <dgm:spPr/>
      <dgm:t>
        <a:bodyPr/>
        <a:lstStyle/>
        <a:p>
          <a:endParaRPr lang="en-US"/>
        </a:p>
      </dgm:t>
    </dgm:pt>
    <dgm:pt modelId="{EE381B95-9037-48C5-9B82-3FAB248A69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*Another app is manually set up behind the scenes. Site works with select fashion bloggers and retailers. You can click through for their specific bloggers and specific retailers</a:t>
          </a:r>
        </a:p>
      </dgm:t>
    </dgm:pt>
    <dgm:pt modelId="{FA259129-3709-4F0E-8C94-0E63A558DB3E}" type="parTrans" cxnId="{40ED50D5-245B-41AA-96D4-8F4526D0BE6E}">
      <dgm:prSet/>
      <dgm:spPr/>
      <dgm:t>
        <a:bodyPr/>
        <a:lstStyle/>
        <a:p>
          <a:endParaRPr lang="en-US"/>
        </a:p>
      </dgm:t>
    </dgm:pt>
    <dgm:pt modelId="{C5B05105-D6E3-4219-B9CC-8CB42A0008F3}" type="sibTrans" cxnId="{40ED50D5-245B-41AA-96D4-8F4526D0BE6E}">
      <dgm:prSet/>
      <dgm:spPr/>
      <dgm:t>
        <a:bodyPr/>
        <a:lstStyle/>
        <a:p>
          <a:endParaRPr lang="en-US"/>
        </a:p>
      </dgm:t>
    </dgm:pt>
    <dgm:pt modelId="{C6B26A08-2378-45A4-A715-78FEA6A71D5D}" type="pres">
      <dgm:prSet presAssocID="{52BA91C0-20DD-4201-8D99-2E1F9018C79D}" presName="root" presStyleCnt="0">
        <dgm:presLayoutVars>
          <dgm:dir/>
          <dgm:resizeHandles val="exact"/>
        </dgm:presLayoutVars>
      </dgm:prSet>
      <dgm:spPr/>
    </dgm:pt>
    <dgm:pt modelId="{5395C1DA-F673-4405-81E7-59DA8FB6F39B}" type="pres">
      <dgm:prSet presAssocID="{355D3C87-FF61-466A-900E-EA6DB6312219}" presName="compNode" presStyleCnt="0"/>
      <dgm:spPr/>
    </dgm:pt>
    <dgm:pt modelId="{9B711D62-589D-4051-8D1C-5D847E6C967B}" type="pres">
      <dgm:prSet presAssocID="{355D3C87-FF61-466A-900E-EA6DB63122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466B8DAB-2B97-4673-B203-6DF9C6FC5C4C}" type="pres">
      <dgm:prSet presAssocID="{355D3C87-FF61-466A-900E-EA6DB6312219}" presName="iconSpace" presStyleCnt="0"/>
      <dgm:spPr/>
    </dgm:pt>
    <dgm:pt modelId="{2EF84C8E-EA43-49BB-827D-A37EED9F9923}" type="pres">
      <dgm:prSet presAssocID="{355D3C87-FF61-466A-900E-EA6DB6312219}" presName="parTx" presStyleLbl="revTx" presStyleIdx="0" presStyleCnt="6">
        <dgm:presLayoutVars>
          <dgm:chMax val="0"/>
          <dgm:chPref val="0"/>
        </dgm:presLayoutVars>
      </dgm:prSet>
      <dgm:spPr/>
    </dgm:pt>
    <dgm:pt modelId="{8CD0BD87-E543-46EA-9E18-E6A53F800C7F}" type="pres">
      <dgm:prSet presAssocID="{355D3C87-FF61-466A-900E-EA6DB6312219}" presName="txSpace" presStyleCnt="0"/>
      <dgm:spPr/>
    </dgm:pt>
    <dgm:pt modelId="{BE77592D-2B2E-4F25-B3B1-144F163FE850}" type="pres">
      <dgm:prSet presAssocID="{355D3C87-FF61-466A-900E-EA6DB6312219}" presName="desTx" presStyleLbl="revTx" presStyleIdx="1" presStyleCnt="6">
        <dgm:presLayoutVars/>
      </dgm:prSet>
      <dgm:spPr/>
    </dgm:pt>
    <dgm:pt modelId="{F8D080D3-C5F9-4E3E-8B86-92E4112081EB}" type="pres">
      <dgm:prSet presAssocID="{2DAB8FEA-FE59-4347-A63C-EEBE4452AE9C}" presName="sibTrans" presStyleCnt="0"/>
      <dgm:spPr/>
    </dgm:pt>
    <dgm:pt modelId="{7A3306B3-7BC6-4909-AFF0-3AA8DE9D9F98}" type="pres">
      <dgm:prSet presAssocID="{66FCCE9E-D8A9-4E65-8641-45A6A42AAA63}" presName="compNode" presStyleCnt="0"/>
      <dgm:spPr/>
    </dgm:pt>
    <dgm:pt modelId="{BE2FA51A-7528-4378-A521-568B238382DF}" type="pres">
      <dgm:prSet presAssocID="{66FCCE9E-D8A9-4E65-8641-45A6A42AAA6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A38D04CB-C64F-41CC-BAE7-0C0E53C6C262}" type="pres">
      <dgm:prSet presAssocID="{66FCCE9E-D8A9-4E65-8641-45A6A42AAA63}" presName="iconSpace" presStyleCnt="0"/>
      <dgm:spPr/>
    </dgm:pt>
    <dgm:pt modelId="{8621A52D-1316-4E81-9FB5-2469C6DB8F73}" type="pres">
      <dgm:prSet presAssocID="{66FCCE9E-D8A9-4E65-8641-45A6A42AAA63}" presName="parTx" presStyleLbl="revTx" presStyleIdx="2" presStyleCnt="6">
        <dgm:presLayoutVars>
          <dgm:chMax val="0"/>
          <dgm:chPref val="0"/>
        </dgm:presLayoutVars>
      </dgm:prSet>
      <dgm:spPr/>
    </dgm:pt>
    <dgm:pt modelId="{BF78979C-5038-4E8D-96B9-8E010F7235A8}" type="pres">
      <dgm:prSet presAssocID="{66FCCE9E-D8A9-4E65-8641-45A6A42AAA63}" presName="txSpace" presStyleCnt="0"/>
      <dgm:spPr/>
    </dgm:pt>
    <dgm:pt modelId="{D4F6AAFF-9061-4777-9E6B-64601E486EEC}" type="pres">
      <dgm:prSet presAssocID="{66FCCE9E-D8A9-4E65-8641-45A6A42AAA63}" presName="desTx" presStyleLbl="revTx" presStyleIdx="3" presStyleCnt="6">
        <dgm:presLayoutVars/>
      </dgm:prSet>
      <dgm:spPr/>
    </dgm:pt>
    <dgm:pt modelId="{CE4BF5B2-5205-419D-85FA-972477A8AFCC}" type="pres">
      <dgm:prSet presAssocID="{B50BDACE-2F80-4B9D-B842-62BCDBC1EF9D}" presName="sibTrans" presStyleCnt="0"/>
      <dgm:spPr/>
    </dgm:pt>
    <dgm:pt modelId="{B97C6542-CDA3-45A4-97A4-58687F09D7D7}" type="pres">
      <dgm:prSet presAssocID="{5CA3F259-6A2D-4612-A3F8-76697453D84E}" presName="compNode" presStyleCnt="0"/>
      <dgm:spPr/>
    </dgm:pt>
    <dgm:pt modelId="{218E6963-877E-4EAA-B1F8-8FB2D8AFFF00}" type="pres">
      <dgm:prSet presAssocID="{5CA3F259-6A2D-4612-A3F8-76697453D84E}" presName="iconRect" presStyleLbl="node1" presStyleIdx="2" presStyleCnt="3" custLinFactNeighborX="-6579" custLinFactNeighborY="1997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4000" b="-4000"/>
          </a:stretch>
        </a:blipFill>
        <a:ln>
          <a:noFill/>
        </a:ln>
      </dgm:spPr>
      <dgm:extLst/>
    </dgm:pt>
    <dgm:pt modelId="{DF5E1820-4BCE-4511-A09F-3EF63209E70E}" type="pres">
      <dgm:prSet presAssocID="{5CA3F259-6A2D-4612-A3F8-76697453D84E}" presName="iconSpace" presStyleCnt="0"/>
      <dgm:spPr/>
    </dgm:pt>
    <dgm:pt modelId="{0E8105A6-D94C-405A-8923-125109F188F1}" type="pres">
      <dgm:prSet presAssocID="{5CA3F259-6A2D-4612-A3F8-76697453D84E}" presName="parTx" presStyleLbl="revTx" presStyleIdx="4" presStyleCnt="6" custLinFactNeighborX="-615" custLinFactNeighborY="24780">
        <dgm:presLayoutVars>
          <dgm:chMax val="0"/>
          <dgm:chPref val="0"/>
        </dgm:presLayoutVars>
      </dgm:prSet>
      <dgm:spPr/>
    </dgm:pt>
    <dgm:pt modelId="{5F8698C9-7DC5-4BC6-91B8-9A6F865A82AD}" type="pres">
      <dgm:prSet presAssocID="{5CA3F259-6A2D-4612-A3F8-76697453D84E}" presName="txSpace" presStyleCnt="0"/>
      <dgm:spPr/>
    </dgm:pt>
    <dgm:pt modelId="{489052BC-08E2-40F6-81B3-404B2C118952}" type="pres">
      <dgm:prSet presAssocID="{5CA3F259-6A2D-4612-A3F8-76697453D84E}" presName="desTx" presStyleLbl="revTx" presStyleIdx="5" presStyleCnt="6" custScaleX="128801" custLinFactNeighborX="-7053" custLinFactNeighborY="15583">
        <dgm:presLayoutVars/>
      </dgm:prSet>
      <dgm:spPr/>
    </dgm:pt>
  </dgm:ptLst>
  <dgm:cxnLst>
    <dgm:cxn modelId="{72C65B08-6B20-49D2-A10B-4E585ABDE252}" srcId="{5CA3F259-6A2D-4612-A3F8-76697453D84E}" destId="{0F8424D6-CC51-4338-9E37-B85090960814}" srcOrd="0" destOrd="0" parTransId="{44E5C518-1A77-4BB9-ADFF-7365582FAAE7}" sibTransId="{55972F0C-E0B4-4C30-8CAA-84B7D1F72B4F}"/>
    <dgm:cxn modelId="{7B305B1C-B1E0-4ADF-9F70-F57434C46E85}" type="presOf" srcId="{52BA91C0-20DD-4201-8D99-2E1F9018C79D}" destId="{C6B26A08-2378-45A4-A715-78FEA6A71D5D}" srcOrd="0" destOrd="0" presId="urn:microsoft.com/office/officeart/2018/5/layout/CenteredIconLabelDescriptionList"/>
    <dgm:cxn modelId="{865C0B3C-7968-4727-9D87-B8F5EBA3BF81}" type="presOf" srcId="{EE381B95-9037-48C5-9B82-3FAB248A69A9}" destId="{489052BC-08E2-40F6-81B3-404B2C118952}" srcOrd="0" destOrd="1" presId="urn:microsoft.com/office/officeart/2018/5/layout/CenteredIconLabelDescriptionList"/>
    <dgm:cxn modelId="{35133D6C-5191-43A0-BD13-4F0AA6CFD5DD}" type="presOf" srcId="{66FCCE9E-D8A9-4E65-8641-45A6A42AAA63}" destId="{8621A52D-1316-4E81-9FB5-2469C6DB8F73}" srcOrd="0" destOrd="0" presId="urn:microsoft.com/office/officeart/2018/5/layout/CenteredIconLabelDescriptionList"/>
    <dgm:cxn modelId="{4405F24D-E5C2-4B02-A1B8-2C0AAC8CA6FF}" srcId="{52BA91C0-20DD-4201-8D99-2E1F9018C79D}" destId="{355D3C87-FF61-466A-900E-EA6DB6312219}" srcOrd="0" destOrd="0" parTransId="{85587438-D321-4876-A93C-FFA97C870966}" sibTransId="{2DAB8FEA-FE59-4347-A63C-EEBE4452AE9C}"/>
    <dgm:cxn modelId="{788C3E86-665E-4B1A-8DDC-2D219BC84255}" type="presOf" srcId="{0F8424D6-CC51-4338-9E37-B85090960814}" destId="{489052BC-08E2-40F6-81B3-404B2C118952}" srcOrd="0" destOrd="0" presId="urn:microsoft.com/office/officeart/2018/5/layout/CenteredIconLabelDescriptionList"/>
    <dgm:cxn modelId="{E560FFB3-232F-4D18-A5AE-FD26B59CE074}" srcId="{52BA91C0-20DD-4201-8D99-2E1F9018C79D}" destId="{66FCCE9E-D8A9-4E65-8641-45A6A42AAA63}" srcOrd="1" destOrd="0" parTransId="{EDD469FE-7D66-4262-B6B7-07527CD65E1C}" sibTransId="{B50BDACE-2F80-4B9D-B842-62BCDBC1EF9D}"/>
    <dgm:cxn modelId="{A6ADCDC3-1054-444F-ADCE-D6A98F9C83B5}" type="presOf" srcId="{355D3C87-FF61-466A-900E-EA6DB6312219}" destId="{2EF84C8E-EA43-49BB-827D-A37EED9F9923}" srcOrd="0" destOrd="0" presId="urn:microsoft.com/office/officeart/2018/5/layout/CenteredIconLabelDescriptionList"/>
    <dgm:cxn modelId="{40ED50D5-245B-41AA-96D4-8F4526D0BE6E}" srcId="{5CA3F259-6A2D-4612-A3F8-76697453D84E}" destId="{EE381B95-9037-48C5-9B82-3FAB248A69A9}" srcOrd="1" destOrd="0" parTransId="{FA259129-3709-4F0E-8C94-0E63A558DB3E}" sibTransId="{C5B05105-D6E3-4219-B9CC-8CB42A0008F3}"/>
    <dgm:cxn modelId="{09E827D6-FC7E-4AB9-A31D-7762C9DBC8F1}" type="presOf" srcId="{5CA3F259-6A2D-4612-A3F8-76697453D84E}" destId="{0E8105A6-D94C-405A-8923-125109F188F1}" srcOrd="0" destOrd="0" presId="urn:microsoft.com/office/officeart/2018/5/layout/CenteredIconLabelDescriptionList"/>
    <dgm:cxn modelId="{714582FC-A6D2-4714-ACFE-D39715104C08}" srcId="{52BA91C0-20DD-4201-8D99-2E1F9018C79D}" destId="{5CA3F259-6A2D-4612-A3F8-76697453D84E}" srcOrd="2" destOrd="0" parTransId="{D43C8727-0512-4E87-8630-751B83F8C6D8}" sibTransId="{AB1023E1-4368-4CB6-8DFC-995FC984FD25}"/>
    <dgm:cxn modelId="{7FB2267D-9D3C-465B-A108-FE6B00CED544}" type="presParOf" srcId="{C6B26A08-2378-45A4-A715-78FEA6A71D5D}" destId="{5395C1DA-F673-4405-81E7-59DA8FB6F39B}" srcOrd="0" destOrd="0" presId="urn:microsoft.com/office/officeart/2018/5/layout/CenteredIconLabelDescriptionList"/>
    <dgm:cxn modelId="{155C7F31-008F-4ECA-AE8D-E267B11DFCBA}" type="presParOf" srcId="{5395C1DA-F673-4405-81E7-59DA8FB6F39B}" destId="{9B711D62-589D-4051-8D1C-5D847E6C967B}" srcOrd="0" destOrd="0" presId="urn:microsoft.com/office/officeart/2018/5/layout/CenteredIconLabelDescriptionList"/>
    <dgm:cxn modelId="{F8D7BEC5-375D-499D-9313-5439550D0610}" type="presParOf" srcId="{5395C1DA-F673-4405-81E7-59DA8FB6F39B}" destId="{466B8DAB-2B97-4673-B203-6DF9C6FC5C4C}" srcOrd="1" destOrd="0" presId="urn:microsoft.com/office/officeart/2018/5/layout/CenteredIconLabelDescriptionList"/>
    <dgm:cxn modelId="{1DEF8AC4-D8E8-44D9-BBC8-AB1B326EE697}" type="presParOf" srcId="{5395C1DA-F673-4405-81E7-59DA8FB6F39B}" destId="{2EF84C8E-EA43-49BB-827D-A37EED9F9923}" srcOrd="2" destOrd="0" presId="urn:microsoft.com/office/officeart/2018/5/layout/CenteredIconLabelDescriptionList"/>
    <dgm:cxn modelId="{5FA0F977-A4BA-49A3-B16E-9B6FCC36257E}" type="presParOf" srcId="{5395C1DA-F673-4405-81E7-59DA8FB6F39B}" destId="{8CD0BD87-E543-46EA-9E18-E6A53F800C7F}" srcOrd="3" destOrd="0" presId="urn:microsoft.com/office/officeart/2018/5/layout/CenteredIconLabelDescriptionList"/>
    <dgm:cxn modelId="{F9FCB0FE-18EA-4442-8D5E-432CB276902E}" type="presParOf" srcId="{5395C1DA-F673-4405-81E7-59DA8FB6F39B}" destId="{BE77592D-2B2E-4F25-B3B1-144F163FE850}" srcOrd="4" destOrd="0" presId="urn:microsoft.com/office/officeart/2018/5/layout/CenteredIconLabelDescriptionList"/>
    <dgm:cxn modelId="{9571C566-E949-4FBE-98DE-04B327F24329}" type="presParOf" srcId="{C6B26A08-2378-45A4-A715-78FEA6A71D5D}" destId="{F8D080D3-C5F9-4E3E-8B86-92E4112081EB}" srcOrd="1" destOrd="0" presId="urn:microsoft.com/office/officeart/2018/5/layout/CenteredIconLabelDescriptionList"/>
    <dgm:cxn modelId="{7A82A35A-4073-4056-A751-C0161DB4E132}" type="presParOf" srcId="{C6B26A08-2378-45A4-A715-78FEA6A71D5D}" destId="{7A3306B3-7BC6-4909-AFF0-3AA8DE9D9F98}" srcOrd="2" destOrd="0" presId="urn:microsoft.com/office/officeart/2018/5/layout/CenteredIconLabelDescriptionList"/>
    <dgm:cxn modelId="{89E8561B-92BD-47E0-8539-06CF585099DA}" type="presParOf" srcId="{7A3306B3-7BC6-4909-AFF0-3AA8DE9D9F98}" destId="{BE2FA51A-7528-4378-A521-568B238382DF}" srcOrd="0" destOrd="0" presId="urn:microsoft.com/office/officeart/2018/5/layout/CenteredIconLabelDescriptionList"/>
    <dgm:cxn modelId="{D34CE062-2427-4A3E-BFAA-64FBCFBEF8CD}" type="presParOf" srcId="{7A3306B3-7BC6-4909-AFF0-3AA8DE9D9F98}" destId="{A38D04CB-C64F-41CC-BAE7-0C0E53C6C262}" srcOrd="1" destOrd="0" presId="urn:microsoft.com/office/officeart/2018/5/layout/CenteredIconLabelDescriptionList"/>
    <dgm:cxn modelId="{E984AF99-BC79-424C-A515-3AF080BA504E}" type="presParOf" srcId="{7A3306B3-7BC6-4909-AFF0-3AA8DE9D9F98}" destId="{8621A52D-1316-4E81-9FB5-2469C6DB8F73}" srcOrd="2" destOrd="0" presId="urn:microsoft.com/office/officeart/2018/5/layout/CenteredIconLabelDescriptionList"/>
    <dgm:cxn modelId="{09E2BCDE-25D8-4CAA-A293-D05DBCA5AA36}" type="presParOf" srcId="{7A3306B3-7BC6-4909-AFF0-3AA8DE9D9F98}" destId="{BF78979C-5038-4E8D-96B9-8E010F7235A8}" srcOrd="3" destOrd="0" presId="urn:microsoft.com/office/officeart/2018/5/layout/CenteredIconLabelDescriptionList"/>
    <dgm:cxn modelId="{B6B5C7F5-4A65-4F55-99D8-E8FEB7051E6E}" type="presParOf" srcId="{7A3306B3-7BC6-4909-AFF0-3AA8DE9D9F98}" destId="{D4F6AAFF-9061-4777-9E6B-64601E486EEC}" srcOrd="4" destOrd="0" presId="urn:microsoft.com/office/officeart/2018/5/layout/CenteredIconLabelDescriptionList"/>
    <dgm:cxn modelId="{85EB78C1-C267-456B-84E4-45CECD60C275}" type="presParOf" srcId="{C6B26A08-2378-45A4-A715-78FEA6A71D5D}" destId="{CE4BF5B2-5205-419D-85FA-972477A8AFCC}" srcOrd="3" destOrd="0" presId="urn:microsoft.com/office/officeart/2018/5/layout/CenteredIconLabelDescriptionList"/>
    <dgm:cxn modelId="{7EBDA48D-84B5-4D19-8463-78CED24341E3}" type="presParOf" srcId="{C6B26A08-2378-45A4-A715-78FEA6A71D5D}" destId="{B97C6542-CDA3-45A4-97A4-58687F09D7D7}" srcOrd="4" destOrd="0" presId="urn:microsoft.com/office/officeart/2018/5/layout/CenteredIconLabelDescriptionList"/>
    <dgm:cxn modelId="{5DE56A75-0A2E-4053-9640-8A563FCBC451}" type="presParOf" srcId="{B97C6542-CDA3-45A4-97A4-58687F09D7D7}" destId="{218E6963-877E-4EAA-B1F8-8FB2D8AFFF00}" srcOrd="0" destOrd="0" presId="urn:microsoft.com/office/officeart/2018/5/layout/CenteredIconLabelDescriptionList"/>
    <dgm:cxn modelId="{0BE39E69-8515-43F3-B4DA-EE011ACEE469}" type="presParOf" srcId="{B97C6542-CDA3-45A4-97A4-58687F09D7D7}" destId="{DF5E1820-4BCE-4511-A09F-3EF63209E70E}" srcOrd="1" destOrd="0" presId="urn:microsoft.com/office/officeart/2018/5/layout/CenteredIconLabelDescriptionList"/>
    <dgm:cxn modelId="{1E48F5AD-A9D9-4F38-8D4A-0F9C393B205D}" type="presParOf" srcId="{B97C6542-CDA3-45A4-97A4-58687F09D7D7}" destId="{0E8105A6-D94C-405A-8923-125109F188F1}" srcOrd="2" destOrd="0" presId="urn:microsoft.com/office/officeart/2018/5/layout/CenteredIconLabelDescriptionList"/>
    <dgm:cxn modelId="{D2AB296E-D18B-4C3C-814F-392FE42293BB}" type="presParOf" srcId="{B97C6542-CDA3-45A4-97A4-58687F09D7D7}" destId="{5F8698C9-7DC5-4BC6-91B8-9A6F865A82AD}" srcOrd="3" destOrd="0" presId="urn:microsoft.com/office/officeart/2018/5/layout/CenteredIconLabelDescriptionList"/>
    <dgm:cxn modelId="{DE446F2B-C7F4-4AA4-BD4C-921C2AA22211}" type="presParOf" srcId="{B97C6542-CDA3-45A4-97A4-58687F09D7D7}" destId="{489052BC-08E2-40F6-81B3-404B2C11895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3F6BAD-E482-44B3-92AE-C94A97AD8B2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F74D845-DBB3-49DC-87B2-A1C8C44F7B59}">
      <dgm:prSet/>
      <dgm:spPr/>
      <dgm:t>
        <a:bodyPr/>
        <a:lstStyle/>
        <a:p>
          <a:r>
            <a:rPr lang="en-US" b="1"/>
            <a:t>TRANSFORM</a:t>
          </a:r>
          <a:r>
            <a:rPr lang="en-US"/>
            <a:t> – convert to grayscale</a:t>
          </a:r>
        </a:p>
      </dgm:t>
    </dgm:pt>
    <dgm:pt modelId="{C5B1256A-36F4-4071-A952-4BF66E316246}" type="parTrans" cxnId="{895FF1DB-4E71-4176-AAEA-77AF6C37F6D5}">
      <dgm:prSet/>
      <dgm:spPr/>
      <dgm:t>
        <a:bodyPr/>
        <a:lstStyle/>
        <a:p>
          <a:endParaRPr lang="en-US"/>
        </a:p>
      </dgm:t>
    </dgm:pt>
    <dgm:pt modelId="{6A517C96-6512-47A9-9A85-B856B6B2FA80}" type="sibTrans" cxnId="{895FF1DB-4E71-4176-AAEA-77AF6C37F6D5}">
      <dgm:prSet/>
      <dgm:spPr/>
      <dgm:t>
        <a:bodyPr/>
        <a:lstStyle/>
        <a:p>
          <a:endParaRPr lang="en-US"/>
        </a:p>
      </dgm:t>
    </dgm:pt>
    <dgm:pt modelId="{AF5513F2-AAC1-4F3A-8D6E-C08980B1304C}">
      <dgm:prSet/>
      <dgm:spPr/>
      <dgm:t>
        <a:bodyPr/>
        <a:lstStyle/>
        <a:p>
          <a:r>
            <a:rPr lang="en-US" b="1"/>
            <a:t>CONVERT</a:t>
          </a:r>
          <a:r>
            <a:rPr lang="en-US"/>
            <a:t> – convert image to binary</a:t>
          </a:r>
        </a:p>
      </dgm:t>
    </dgm:pt>
    <dgm:pt modelId="{7F24F204-C7AE-4AA5-9801-BC8D307E628D}" type="parTrans" cxnId="{225EB329-1826-4FB1-B903-A84036B0E40D}">
      <dgm:prSet/>
      <dgm:spPr/>
      <dgm:t>
        <a:bodyPr/>
        <a:lstStyle/>
        <a:p>
          <a:endParaRPr lang="en-US"/>
        </a:p>
      </dgm:t>
    </dgm:pt>
    <dgm:pt modelId="{2C8DE5D3-E0BB-4EFA-A56B-543E045A3292}" type="sibTrans" cxnId="{225EB329-1826-4FB1-B903-A84036B0E40D}">
      <dgm:prSet/>
      <dgm:spPr/>
      <dgm:t>
        <a:bodyPr/>
        <a:lstStyle/>
        <a:p>
          <a:endParaRPr lang="en-US"/>
        </a:p>
      </dgm:t>
    </dgm:pt>
    <dgm:pt modelId="{645A6779-3F0F-41C2-9EF4-0069223E9096}">
      <dgm:prSet/>
      <dgm:spPr/>
      <dgm:t>
        <a:bodyPr/>
        <a:lstStyle/>
        <a:p>
          <a:r>
            <a:rPr lang="en-US" b="1"/>
            <a:t>APPLY</a:t>
          </a:r>
          <a:r>
            <a:rPr lang="en-US"/>
            <a:t> – apply ‘bwareafilt’ tool</a:t>
          </a:r>
        </a:p>
      </dgm:t>
    </dgm:pt>
    <dgm:pt modelId="{0A653FC8-4EAE-4DF9-BE2D-4AEBE28E3853}" type="parTrans" cxnId="{E8B5C2CB-ABD9-4BEE-880A-5F85104F7D2B}">
      <dgm:prSet/>
      <dgm:spPr/>
      <dgm:t>
        <a:bodyPr/>
        <a:lstStyle/>
        <a:p>
          <a:endParaRPr lang="en-US"/>
        </a:p>
      </dgm:t>
    </dgm:pt>
    <dgm:pt modelId="{2CF82782-CB8A-48D0-BB07-4A255B530699}" type="sibTrans" cxnId="{E8B5C2CB-ABD9-4BEE-880A-5F85104F7D2B}">
      <dgm:prSet/>
      <dgm:spPr/>
      <dgm:t>
        <a:bodyPr/>
        <a:lstStyle/>
        <a:p>
          <a:endParaRPr lang="en-US"/>
        </a:p>
      </dgm:t>
    </dgm:pt>
    <dgm:pt modelId="{DB41813C-B819-4A31-9BF2-FDE449ED213D}">
      <dgm:prSet/>
      <dgm:spPr/>
      <dgm:t>
        <a:bodyPr/>
        <a:lstStyle/>
        <a:p>
          <a:r>
            <a:rPr lang="en-US" b="1"/>
            <a:t>RETURN</a:t>
          </a:r>
          <a:r>
            <a:rPr lang="en-US"/>
            <a:t> – return original color to segmented image</a:t>
          </a:r>
        </a:p>
      </dgm:t>
    </dgm:pt>
    <dgm:pt modelId="{EE7F6B7F-F3AA-43D6-8ABC-8540FE91FC5F}" type="parTrans" cxnId="{D7455C55-FD18-46CE-B4AD-0515FB9117FD}">
      <dgm:prSet/>
      <dgm:spPr/>
      <dgm:t>
        <a:bodyPr/>
        <a:lstStyle/>
        <a:p>
          <a:endParaRPr lang="en-US"/>
        </a:p>
      </dgm:t>
    </dgm:pt>
    <dgm:pt modelId="{DD94297B-3860-4696-B5B7-6BFC9A9D7457}" type="sibTrans" cxnId="{D7455C55-FD18-46CE-B4AD-0515FB9117FD}">
      <dgm:prSet/>
      <dgm:spPr/>
      <dgm:t>
        <a:bodyPr/>
        <a:lstStyle/>
        <a:p>
          <a:endParaRPr lang="en-US"/>
        </a:p>
      </dgm:t>
    </dgm:pt>
    <dgm:pt modelId="{7B559937-7520-4462-A733-62B4F5DF096B}">
      <dgm:prSet/>
      <dgm:spPr/>
      <dgm:t>
        <a:bodyPr/>
        <a:lstStyle/>
        <a:p>
          <a:r>
            <a:rPr lang="en-US" b="1"/>
            <a:t>BACKGROUND</a:t>
          </a:r>
          <a:r>
            <a:rPr lang="en-US"/>
            <a:t> – swap background from black to white</a:t>
          </a:r>
        </a:p>
      </dgm:t>
    </dgm:pt>
    <dgm:pt modelId="{2B232CAE-BDCC-49E2-9FC5-CF07D8FF53BA}" type="parTrans" cxnId="{36DD8E0B-6D7D-48CD-A4AA-AD3B39A39B71}">
      <dgm:prSet/>
      <dgm:spPr/>
      <dgm:t>
        <a:bodyPr/>
        <a:lstStyle/>
        <a:p>
          <a:endParaRPr lang="en-US"/>
        </a:p>
      </dgm:t>
    </dgm:pt>
    <dgm:pt modelId="{8FB73259-0CA2-4929-91BA-E3991EA6B79A}" type="sibTrans" cxnId="{36DD8E0B-6D7D-48CD-A4AA-AD3B39A39B71}">
      <dgm:prSet/>
      <dgm:spPr/>
      <dgm:t>
        <a:bodyPr/>
        <a:lstStyle/>
        <a:p>
          <a:endParaRPr lang="en-US"/>
        </a:p>
      </dgm:t>
    </dgm:pt>
    <dgm:pt modelId="{9F00ED99-E03B-4C4B-AA02-FBC22CACA8CE}">
      <dgm:prSet/>
      <dgm:spPr/>
      <dgm:t>
        <a:bodyPr/>
        <a:lstStyle/>
        <a:p>
          <a:r>
            <a:rPr lang="en-US" b="1"/>
            <a:t>CUT</a:t>
          </a:r>
          <a:r>
            <a:rPr lang="en-US"/>
            <a:t> – remove the item from the original grayscale image</a:t>
          </a:r>
        </a:p>
      </dgm:t>
    </dgm:pt>
    <dgm:pt modelId="{AB38E0CD-6EA6-46B4-984F-663DEA69E480}" type="parTrans" cxnId="{C8E04E08-4E3D-41F7-A266-497AFC69B9EA}">
      <dgm:prSet/>
      <dgm:spPr/>
      <dgm:t>
        <a:bodyPr/>
        <a:lstStyle/>
        <a:p>
          <a:endParaRPr lang="en-US"/>
        </a:p>
      </dgm:t>
    </dgm:pt>
    <dgm:pt modelId="{0007E742-B7B1-4E24-8837-D7512D6178D2}" type="sibTrans" cxnId="{C8E04E08-4E3D-41F7-A266-497AFC69B9EA}">
      <dgm:prSet/>
      <dgm:spPr/>
      <dgm:t>
        <a:bodyPr/>
        <a:lstStyle/>
        <a:p>
          <a:endParaRPr lang="en-US"/>
        </a:p>
      </dgm:t>
    </dgm:pt>
    <dgm:pt modelId="{15F07507-3E2C-4BC3-BD01-58C7ADEF44F5}">
      <dgm:prSet/>
      <dgm:spPr/>
      <dgm:t>
        <a:bodyPr/>
        <a:lstStyle/>
        <a:p>
          <a:r>
            <a:rPr lang="en-US" b="1"/>
            <a:t>REPEAT</a:t>
          </a:r>
          <a:r>
            <a:rPr lang="en-US"/>
            <a:t> – repeat with grayscale image minus item(s)</a:t>
          </a:r>
        </a:p>
      </dgm:t>
    </dgm:pt>
    <dgm:pt modelId="{C4E1EACE-B7B1-4A65-A584-07EB7A8837E6}" type="parTrans" cxnId="{2493314D-C3DE-4FAE-BF93-72FF0FC1F3EA}">
      <dgm:prSet/>
      <dgm:spPr/>
      <dgm:t>
        <a:bodyPr/>
        <a:lstStyle/>
        <a:p>
          <a:endParaRPr lang="en-US"/>
        </a:p>
      </dgm:t>
    </dgm:pt>
    <dgm:pt modelId="{9375F7BE-35F9-424B-84E6-4E93DF609D9A}" type="sibTrans" cxnId="{2493314D-C3DE-4FAE-BF93-72FF0FC1F3EA}">
      <dgm:prSet/>
      <dgm:spPr/>
      <dgm:t>
        <a:bodyPr/>
        <a:lstStyle/>
        <a:p>
          <a:endParaRPr lang="en-US"/>
        </a:p>
      </dgm:t>
    </dgm:pt>
    <dgm:pt modelId="{74092DD0-9A40-43B6-9567-99AD6BC209EC}" type="pres">
      <dgm:prSet presAssocID="{943F6BAD-E482-44B3-92AE-C94A97AD8B22}" presName="root" presStyleCnt="0">
        <dgm:presLayoutVars>
          <dgm:dir/>
          <dgm:resizeHandles val="exact"/>
        </dgm:presLayoutVars>
      </dgm:prSet>
      <dgm:spPr/>
    </dgm:pt>
    <dgm:pt modelId="{57AC3170-4EB9-4E41-8277-2F2B035A5569}" type="pres">
      <dgm:prSet presAssocID="{DF74D845-DBB3-49DC-87B2-A1C8C44F7B59}" presName="compNode" presStyleCnt="0"/>
      <dgm:spPr/>
    </dgm:pt>
    <dgm:pt modelId="{7F9B8D1E-E448-4DB5-8EE4-CFB0F508A105}" type="pres">
      <dgm:prSet presAssocID="{DF74D845-DBB3-49DC-87B2-A1C8C44F7B59}" presName="bgRect" presStyleLbl="bgShp" presStyleIdx="0" presStyleCnt="7"/>
      <dgm:spPr/>
    </dgm:pt>
    <dgm:pt modelId="{AE70FFD5-D5C6-4292-97DC-F05C5A3FFA96}" type="pres">
      <dgm:prSet presAssocID="{DF74D845-DBB3-49DC-87B2-A1C8C44F7B59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069A8551-EF85-4F6E-8A0C-14923549F868}" type="pres">
      <dgm:prSet presAssocID="{DF74D845-DBB3-49DC-87B2-A1C8C44F7B59}" presName="spaceRect" presStyleCnt="0"/>
      <dgm:spPr/>
    </dgm:pt>
    <dgm:pt modelId="{CB2BA8DD-88F5-470A-8BC1-7435E12068DA}" type="pres">
      <dgm:prSet presAssocID="{DF74D845-DBB3-49DC-87B2-A1C8C44F7B59}" presName="parTx" presStyleLbl="revTx" presStyleIdx="0" presStyleCnt="7">
        <dgm:presLayoutVars>
          <dgm:chMax val="0"/>
          <dgm:chPref val="0"/>
        </dgm:presLayoutVars>
      </dgm:prSet>
      <dgm:spPr/>
    </dgm:pt>
    <dgm:pt modelId="{1D7FD900-3C85-4187-8C8F-2943CC76F7E8}" type="pres">
      <dgm:prSet presAssocID="{6A517C96-6512-47A9-9A85-B856B6B2FA80}" presName="sibTrans" presStyleCnt="0"/>
      <dgm:spPr/>
    </dgm:pt>
    <dgm:pt modelId="{8BCFC0F1-B13B-4760-BAD2-2A3791BC206A}" type="pres">
      <dgm:prSet presAssocID="{AF5513F2-AAC1-4F3A-8D6E-C08980B1304C}" presName="compNode" presStyleCnt="0"/>
      <dgm:spPr/>
    </dgm:pt>
    <dgm:pt modelId="{13A35C4B-954B-4114-A02B-75EBC72AFCFD}" type="pres">
      <dgm:prSet presAssocID="{AF5513F2-AAC1-4F3A-8D6E-C08980B1304C}" presName="bgRect" presStyleLbl="bgShp" presStyleIdx="1" presStyleCnt="7"/>
      <dgm:spPr/>
    </dgm:pt>
    <dgm:pt modelId="{055330F1-A9EB-4C0A-938B-4C1ADA8613F7}" type="pres">
      <dgm:prSet presAssocID="{AF5513F2-AAC1-4F3A-8D6E-C08980B1304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B21F620-80EA-4E1C-B03F-6B8731112CFC}" type="pres">
      <dgm:prSet presAssocID="{AF5513F2-AAC1-4F3A-8D6E-C08980B1304C}" presName="spaceRect" presStyleCnt="0"/>
      <dgm:spPr/>
    </dgm:pt>
    <dgm:pt modelId="{1AC2E040-348D-4F64-B0D0-EF55729E7FE6}" type="pres">
      <dgm:prSet presAssocID="{AF5513F2-AAC1-4F3A-8D6E-C08980B1304C}" presName="parTx" presStyleLbl="revTx" presStyleIdx="1" presStyleCnt="7">
        <dgm:presLayoutVars>
          <dgm:chMax val="0"/>
          <dgm:chPref val="0"/>
        </dgm:presLayoutVars>
      </dgm:prSet>
      <dgm:spPr/>
    </dgm:pt>
    <dgm:pt modelId="{B543E65A-C852-48F7-8CD7-DD1E66929294}" type="pres">
      <dgm:prSet presAssocID="{2C8DE5D3-E0BB-4EFA-A56B-543E045A3292}" presName="sibTrans" presStyleCnt="0"/>
      <dgm:spPr/>
    </dgm:pt>
    <dgm:pt modelId="{89B03305-6C4D-4757-88F8-1228F22A6428}" type="pres">
      <dgm:prSet presAssocID="{645A6779-3F0F-41C2-9EF4-0069223E9096}" presName="compNode" presStyleCnt="0"/>
      <dgm:spPr/>
    </dgm:pt>
    <dgm:pt modelId="{15608D98-0650-4941-8CC2-F1DAFB7EE096}" type="pres">
      <dgm:prSet presAssocID="{645A6779-3F0F-41C2-9EF4-0069223E9096}" presName="bgRect" presStyleLbl="bgShp" presStyleIdx="2" presStyleCnt="7"/>
      <dgm:spPr/>
    </dgm:pt>
    <dgm:pt modelId="{4D628ADF-01BC-4D7A-842B-489EAF1DB432}" type="pres">
      <dgm:prSet presAssocID="{645A6779-3F0F-41C2-9EF4-0069223E909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2F1494B-1056-4A9B-8DEA-745EF34689DB}" type="pres">
      <dgm:prSet presAssocID="{645A6779-3F0F-41C2-9EF4-0069223E9096}" presName="spaceRect" presStyleCnt="0"/>
      <dgm:spPr/>
    </dgm:pt>
    <dgm:pt modelId="{E122F27F-8987-405E-AC03-308F774CD783}" type="pres">
      <dgm:prSet presAssocID="{645A6779-3F0F-41C2-9EF4-0069223E9096}" presName="parTx" presStyleLbl="revTx" presStyleIdx="2" presStyleCnt="7">
        <dgm:presLayoutVars>
          <dgm:chMax val="0"/>
          <dgm:chPref val="0"/>
        </dgm:presLayoutVars>
      </dgm:prSet>
      <dgm:spPr/>
    </dgm:pt>
    <dgm:pt modelId="{DCC869EA-D807-401E-BD7B-C7BFAB0270AD}" type="pres">
      <dgm:prSet presAssocID="{2CF82782-CB8A-48D0-BB07-4A255B530699}" presName="sibTrans" presStyleCnt="0"/>
      <dgm:spPr/>
    </dgm:pt>
    <dgm:pt modelId="{69A7B7C5-D946-46BE-91A3-0EDCE929EEE7}" type="pres">
      <dgm:prSet presAssocID="{DB41813C-B819-4A31-9BF2-FDE449ED213D}" presName="compNode" presStyleCnt="0"/>
      <dgm:spPr/>
    </dgm:pt>
    <dgm:pt modelId="{E7DC0485-0BC5-4DE2-A262-BA0D5932E53C}" type="pres">
      <dgm:prSet presAssocID="{DB41813C-B819-4A31-9BF2-FDE449ED213D}" presName="bgRect" presStyleLbl="bgShp" presStyleIdx="3" presStyleCnt="7"/>
      <dgm:spPr/>
    </dgm:pt>
    <dgm:pt modelId="{60DCA6E6-ADFB-40D1-800C-B53946CA34BA}" type="pres">
      <dgm:prSet presAssocID="{DB41813C-B819-4A31-9BF2-FDE449ED213D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U-turn"/>
        </a:ext>
      </dgm:extLst>
    </dgm:pt>
    <dgm:pt modelId="{8785FC4C-B77E-4638-9C02-CCD109075F88}" type="pres">
      <dgm:prSet presAssocID="{DB41813C-B819-4A31-9BF2-FDE449ED213D}" presName="spaceRect" presStyleCnt="0"/>
      <dgm:spPr/>
    </dgm:pt>
    <dgm:pt modelId="{827475D5-202F-414C-8F50-C028013F66FB}" type="pres">
      <dgm:prSet presAssocID="{DB41813C-B819-4A31-9BF2-FDE449ED213D}" presName="parTx" presStyleLbl="revTx" presStyleIdx="3" presStyleCnt="7">
        <dgm:presLayoutVars>
          <dgm:chMax val="0"/>
          <dgm:chPref val="0"/>
        </dgm:presLayoutVars>
      </dgm:prSet>
      <dgm:spPr/>
    </dgm:pt>
    <dgm:pt modelId="{80B2E5D4-F4B0-43DA-8B8D-6AE0844A18AB}" type="pres">
      <dgm:prSet presAssocID="{DD94297B-3860-4696-B5B7-6BFC9A9D7457}" presName="sibTrans" presStyleCnt="0"/>
      <dgm:spPr/>
    </dgm:pt>
    <dgm:pt modelId="{58EA81F5-0D8A-4933-87F6-FB945327A54C}" type="pres">
      <dgm:prSet presAssocID="{7B559937-7520-4462-A733-62B4F5DF096B}" presName="compNode" presStyleCnt="0"/>
      <dgm:spPr/>
    </dgm:pt>
    <dgm:pt modelId="{7FCF8E25-4E20-4B32-B3AB-70DF8DBB8C2C}" type="pres">
      <dgm:prSet presAssocID="{7B559937-7520-4462-A733-62B4F5DF096B}" presName="bgRect" presStyleLbl="bgShp" presStyleIdx="4" presStyleCnt="7"/>
      <dgm:spPr/>
    </dgm:pt>
    <dgm:pt modelId="{670C3551-28FA-41BF-92EF-BF0CBAAE0501}" type="pres">
      <dgm:prSet presAssocID="{7B559937-7520-4462-A733-62B4F5DF096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556A55D1-C3F4-4101-9532-2B33B8716B24}" type="pres">
      <dgm:prSet presAssocID="{7B559937-7520-4462-A733-62B4F5DF096B}" presName="spaceRect" presStyleCnt="0"/>
      <dgm:spPr/>
    </dgm:pt>
    <dgm:pt modelId="{B94A0E35-E700-489B-94A9-AC3ABF12E40D}" type="pres">
      <dgm:prSet presAssocID="{7B559937-7520-4462-A733-62B4F5DF096B}" presName="parTx" presStyleLbl="revTx" presStyleIdx="4" presStyleCnt="7">
        <dgm:presLayoutVars>
          <dgm:chMax val="0"/>
          <dgm:chPref val="0"/>
        </dgm:presLayoutVars>
      </dgm:prSet>
      <dgm:spPr/>
    </dgm:pt>
    <dgm:pt modelId="{9932E20E-DA68-4F33-AF87-F20B18488E66}" type="pres">
      <dgm:prSet presAssocID="{8FB73259-0CA2-4929-91BA-E3991EA6B79A}" presName="sibTrans" presStyleCnt="0"/>
      <dgm:spPr/>
    </dgm:pt>
    <dgm:pt modelId="{3F9E1961-CD80-42F4-ACED-0D7674A44EF2}" type="pres">
      <dgm:prSet presAssocID="{9F00ED99-E03B-4C4B-AA02-FBC22CACA8CE}" presName="compNode" presStyleCnt="0"/>
      <dgm:spPr/>
    </dgm:pt>
    <dgm:pt modelId="{1C7BBE6E-566B-4AEC-BBCC-A146AFC623FD}" type="pres">
      <dgm:prSet presAssocID="{9F00ED99-E03B-4C4B-AA02-FBC22CACA8CE}" presName="bgRect" presStyleLbl="bgShp" presStyleIdx="5" presStyleCnt="7"/>
      <dgm:spPr/>
    </dgm:pt>
    <dgm:pt modelId="{77C71A5D-FB17-41E2-B5B2-EEB5CDFDA6A5}" type="pres">
      <dgm:prSet presAssocID="{9F00ED99-E03B-4C4B-AA02-FBC22CACA8C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ssors"/>
        </a:ext>
      </dgm:extLst>
    </dgm:pt>
    <dgm:pt modelId="{F19E1F1C-4F17-4007-9E54-2CA8C556C31B}" type="pres">
      <dgm:prSet presAssocID="{9F00ED99-E03B-4C4B-AA02-FBC22CACA8CE}" presName="spaceRect" presStyleCnt="0"/>
      <dgm:spPr/>
    </dgm:pt>
    <dgm:pt modelId="{BE4F3016-117C-4E92-8115-CCC462AAA8F4}" type="pres">
      <dgm:prSet presAssocID="{9F00ED99-E03B-4C4B-AA02-FBC22CACA8CE}" presName="parTx" presStyleLbl="revTx" presStyleIdx="5" presStyleCnt="7">
        <dgm:presLayoutVars>
          <dgm:chMax val="0"/>
          <dgm:chPref val="0"/>
        </dgm:presLayoutVars>
      </dgm:prSet>
      <dgm:spPr/>
    </dgm:pt>
    <dgm:pt modelId="{F9A96C75-D6FB-484F-BA2B-73C76418D0F5}" type="pres">
      <dgm:prSet presAssocID="{0007E742-B7B1-4E24-8837-D7512D6178D2}" presName="sibTrans" presStyleCnt="0"/>
      <dgm:spPr/>
    </dgm:pt>
    <dgm:pt modelId="{123563E5-0C72-401E-9051-2C4705171A6E}" type="pres">
      <dgm:prSet presAssocID="{15F07507-3E2C-4BC3-BD01-58C7ADEF44F5}" presName="compNode" presStyleCnt="0"/>
      <dgm:spPr/>
    </dgm:pt>
    <dgm:pt modelId="{DCA6C2E9-B25A-47C5-8AE1-DDC18A52C1F4}" type="pres">
      <dgm:prSet presAssocID="{15F07507-3E2C-4BC3-BD01-58C7ADEF44F5}" presName="bgRect" presStyleLbl="bgShp" presStyleIdx="6" presStyleCnt="7"/>
      <dgm:spPr/>
    </dgm:pt>
    <dgm:pt modelId="{0DC4CA38-89CA-47A6-8001-AC1FE67E59BC}" type="pres">
      <dgm:prSet presAssocID="{15F07507-3E2C-4BC3-BD01-58C7ADEF44F5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AFE7DF88-BB0F-462A-8907-2F3EC49C630E}" type="pres">
      <dgm:prSet presAssocID="{15F07507-3E2C-4BC3-BD01-58C7ADEF44F5}" presName="spaceRect" presStyleCnt="0"/>
      <dgm:spPr/>
    </dgm:pt>
    <dgm:pt modelId="{B98803D2-159F-48BA-AF56-60FF75D529F1}" type="pres">
      <dgm:prSet presAssocID="{15F07507-3E2C-4BC3-BD01-58C7ADEF44F5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C8E04E08-4E3D-41F7-A266-497AFC69B9EA}" srcId="{943F6BAD-E482-44B3-92AE-C94A97AD8B22}" destId="{9F00ED99-E03B-4C4B-AA02-FBC22CACA8CE}" srcOrd="5" destOrd="0" parTransId="{AB38E0CD-6EA6-46B4-984F-663DEA69E480}" sibTransId="{0007E742-B7B1-4E24-8837-D7512D6178D2}"/>
    <dgm:cxn modelId="{36DD8E0B-6D7D-48CD-A4AA-AD3B39A39B71}" srcId="{943F6BAD-E482-44B3-92AE-C94A97AD8B22}" destId="{7B559937-7520-4462-A733-62B4F5DF096B}" srcOrd="4" destOrd="0" parTransId="{2B232CAE-BDCC-49E2-9FC5-CF07D8FF53BA}" sibTransId="{8FB73259-0CA2-4929-91BA-E3991EA6B79A}"/>
    <dgm:cxn modelId="{225EB329-1826-4FB1-B903-A84036B0E40D}" srcId="{943F6BAD-E482-44B3-92AE-C94A97AD8B22}" destId="{AF5513F2-AAC1-4F3A-8D6E-C08980B1304C}" srcOrd="1" destOrd="0" parTransId="{7F24F204-C7AE-4AA5-9801-BC8D307E628D}" sibTransId="{2C8DE5D3-E0BB-4EFA-A56B-543E045A3292}"/>
    <dgm:cxn modelId="{2493314D-C3DE-4FAE-BF93-72FF0FC1F3EA}" srcId="{943F6BAD-E482-44B3-92AE-C94A97AD8B22}" destId="{15F07507-3E2C-4BC3-BD01-58C7ADEF44F5}" srcOrd="6" destOrd="0" parTransId="{C4E1EACE-B7B1-4A65-A584-07EB7A8837E6}" sibTransId="{9375F7BE-35F9-424B-84E6-4E93DF609D9A}"/>
    <dgm:cxn modelId="{D7455C55-FD18-46CE-B4AD-0515FB9117FD}" srcId="{943F6BAD-E482-44B3-92AE-C94A97AD8B22}" destId="{DB41813C-B819-4A31-9BF2-FDE449ED213D}" srcOrd="3" destOrd="0" parTransId="{EE7F6B7F-F3AA-43D6-8ABC-8540FE91FC5F}" sibTransId="{DD94297B-3860-4696-B5B7-6BFC9A9D7457}"/>
    <dgm:cxn modelId="{D2BEE581-0084-4E1B-8C06-84096E988381}" type="presOf" srcId="{DB41813C-B819-4A31-9BF2-FDE449ED213D}" destId="{827475D5-202F-414C-8F50-C028013F66FB}" srcOrd="0" destOrd="0" presId="urn:microsoft.com/office/officeart/2018/2/layout/IconVerticalSolidList"/>
    <dgm:cxn modelId="{44BE6685-E147-45B2-9ACC-5C6C09417A35}" type="presOf" srcId="{7B559937-7520-4462-A733-62B4F5DF096B}" destId="{B94A0E35-E700-489B-94A9-AC3ABF12E40D}" srcOrd="0" destOrd="0" presId="urn:microsoft.com/office/officeart/2018/2/layout/IconVerticalSolidList"/>
    <dgm:cxn modelId="{D7BDE285-E0AB-4D14-AB0D-227B0D85925C}" type="presOf" srcId="{15F07507-3E2C-4BC3-BD01-58C7ADEF44F5}" destId="{B98803D2-159F-48BA-AF56-60FF75D529F1}" srcOrd="0" destOrd="0" presId="urn:microsoft.com/office/officeart/2018/2/layout/IconVerticalSolidList"/>
    <dgm:cxn modelId="{21DAA596-E0A2-495B-9313-92F6A63E60C0}" type="presOf" srcId="{943F6BAD-E482-44B3-92AE-C94A97AD8B22}" destId="{74092DD0-9A40-43B6-9567-99AD6BC209EC}" srcOrd="0" destOrd="0" presId="urn:microsoft.com/office/officeart/2018/2/layout/IconVerticalSolidList"/>
    <dgm:cxn modelId="{1DB880A8-AC6E-4B6C-99F8-01D9FB86665E}" type="presOf" srcId="{645A6779-3F0F-41C2-9EF4-0069223E9096}" destId="{E122F27F-8987-405E-AC03-308F774CD783}" srcOrd="0" destOrd="0" presId="urn:microsoft.com/office/officeart/2018/2/layout/IconVerticalSolidList"/>
    <dgm:cxn modelId="{9C4D0BBB-8DF2-4F33-9FF6-191DA1249148}" type="presOf" srcId="{AF5513F2-AAC1-4F3A-8D6E-C08980B1304C}" destId="{1AC2E040-348D-4F64-B0D0-EF55729E7FE6}" srcOrd="0" destOrd="0" presId="urn:microsoft.com/office/officeart/2018/2/layout/IconVerticalSolidList"/>
    <dgm:cxn modelId="{E8B5C2CB-ABD9-4BEE-880A-5F85104F7D2B}" srcId="{943F6BAD-E482-44B3-92AE-C94A97AD8B22}" destId="{645A6779-3F0F-41C2-9EF4-0069223E9096}" srcOrd="2" destOrd="0" parTransId="{0A653FC8-4EAE-4DF9-BE2D-4AEBE28E3853}" sibTransId="{2CF82782-CB8A-48D0-BB07-4A255B530699}"/>
    <dgm:cxn modelId="{AEC296CC-5CF7-4149-8F56-0873B19519BB}" type="presOf" srcId="{9F00ED99-E03B-4C4B-AA02-FBC22CACA8CE}" destId="{BE4F3016-117C-4E92-8115-CCC462AAA8F4}" srcOrd="0" destOrd="0" presId="urn:microsoft.com/office/officeart/2018/2/layout/IconVerticalSolidList"/>
    <dgm:cxn modelId="{895FF1DB-4E71-4176-AAEA-77AF6C37F6D5}" srcId="{943F6BAD-E482-44B3-92AE-C94A97AD8B22}" destId="{DF74D845-DBB3-49DC-87B2-A1C8C44F7B59}" srcOrd="0" destOrd="0" parTransId="{C5B1256A-36F4-4071-A952-4BF66E316246}" sibTransId="{6A517C96-6512-47A9-9A85-B856B6B2FA80}"/>
    <dgm:cxn modelId="{62AA22F3-64C1-471D-8644-1A7D0CD180F3}" type="presOf" srcId="{DF74D845-DBB3-49DC-87B2-A1C8C44F7B59}" destId="{CB2BA8DD-88F5-470A-8BC1-7435E12068DA}" srcOrd="0" destOrd="0" presId="urn:microsoft.com/office/officeart/2018/2/layout/IconVerticalSolidList"/>
    <dgm:cxn modelId="{ECBBC98A-1CEC-4BB0-990B-A657C6BBE3E0}" type="presParOf" srcId="{74092DD0-9A40-43B6-9567-99AD6BC209EC}" destId="{57AC3170-4EB9-4E41-8277-2F2B035A5569}" srcOrd="0" destOrd="0" presId="urn:microsoft.com/office/officeart/2018/2/layout/IconVerticalSolidList"/>
    <dgm:cxn modelId="{C32599D0-A11B-4E6D-B1C5-F3FBEBC1E153}" type="presParOf" srcId="{57AC3170-4EB9-4E41-8277-2F2B035A5569}" destId="{7F9B8D1E-E448-4DB5-8EE4-CFB0F508A105}" srcOrd="0" destOrd="0" presId="urn:microsoft.com/office/officeart/2018/2/layout/IconVerticalSolidList"/>
    <dgm:cxn modelId="{1E5FE0A0-53B2-4960-BF48-96058BA624DB}" type="presParOf" srcId="{57AC3170-4EB9-4E41-8277-2F2B035A5569}" destId="{AE70FFD5-D5C6-4292-97DC-F05C5A3FFA96}" srcOrd="1" destOrd="0" presId="urn:microsoft.com/office/officeart/2018/2/layout/IconVerticalSolidList"/>
    <dgm:cxn modelId="{2A15F3E2-858C-4BFD-BE51-FB18EFF26865}" type="presParOf" srcId="{57AC3170-4EB9-4E41-8277-2F2B035A5569}" destId="{069A8551-EF85-4F6E-8A0C-14923549F868}" srcOrd="2" destOrd="0" presId="urn:microsoft.com/office/officeart/2018/2/layout/IconVerticalSolidList"/>
    <dgm:cxn modelId="{13148882-5905-4E94-9722-796B9D27BE7E}" type="presParOf" srcId="{57AC3170-4EB9-4E41-8277-2F2B035A5569}" destId="{CB2BA8DD-88F5-470A-8BC1-7435E12068DA}" srcOrd="3" destOrd="0" presId="urn:microsoft.com/office/officeart/2018/2/layout/IconVerticalSolidList"/>
    <dgm:cxn modelId="{3720A8AF-5AA6-417C-826F-4CAEDEA0DE71}" type="presParOf" srcId="{74092DD0-9A40-43B6-9567-99AD6BC209EC}" destId="{1D7FD900-3C85-4187-8C8F-2943CC76F7E8}" srcOrd="1" destOrd="0" presId="urn:microsoft.com/office/officeart/2018/2/layout/IconVerticalSolidList"/>
    <dgm:cxn modelId="{F7B665C1-1B55-4034-BB24-274FAA0954FB}" type="presParOf" srcId="{74092DD0-9A40-43B6-9567-99AD6BC209EC}" destId="{8BCFC0F1-B13B-4760-BAD2-2A3791BC206A}" srcOrd="2" destOrd="0" presId="urn:microsoft.com/office/officeart/2018/2/layout/IconVerticalSolidList"/>
    <dgm:cxn modelId="{2A316467-1BE4-4C6D-A8C7-A00C80692392}" type="presParOf" srcId="{8BCFC0F1-B13B-4760-BAD2-2A3791BC206A}" destId="{13A35C4B-954B-4114-A02B-75EBC72AFCFD}" srcOrd="0" destOrd="0" presId="urn:microsoft.com/office/officeart/2018/2/layout/IconVerticalSolidList"/>
    <dgm:cxn modelId="{113AA5D2-8A92-41A2-9445-8258660A1520}" type="presParOf" srcId="{8BCFC0F1-B13B-4760-BAD2-2A3791BC206A}" destId="{055330F1-A9EB-4C0A-938B-4C1ADA8613F7}" srcOrd="1" destOrd="0" presId="urn:microsoft.com/office/officeart/2018/2/layout/IconVerticalSolidList"/>
    <dgm:cxn modelId="{849F9A30-6380-41E2-BFE9-768718E2C0AF}" type="presParOf" srcId="{8BCFC0F1-B13B-4760-BAD2-2A3791BC206A}" destId="{8B21F620-80EA-4E1C-B03F-6B8731112CFC}" srcOrd="2" destOrd="0" presId="urn:microsoft.com/office/officeart/2018/2/layout/IconVerticalSolidList"/>
    <dgm:cxn modelId="{751D524E-8893-46C9-9FF5-9EA8260D13B9}" type="presParOf" srcId="{8BCFC0F1-B13B-4760-BAD2-2A3791BC206A}" destId="{1AC2E040-348D-4F64-B0D0-EF55729E7FE6}" srcOrd="3" destOrd="0" presId="urn:microsoft.com/office/officeart/2018/2/layout/IconVerticalSolidList"/>
    <dgm:cxn modelId="{28D76F12-13D6-4B78-9CD3-A33B3C1EE03C}" type="presParOf" srcId="{74092DD0-9A40-43B6-9567-99AD6BC209EC}" destId="{B543E65A-C852-48F7-8CD7-DD1E66929294}" srcOrd="3" destOrd="0" presId="urn:microsoft.com/office/officeart/2018/2/layout/IconVerticalSolidList"/>
    <dgm:cxn modelId="{06906D43-3009-4AFB-A8F4-767EC7B9960F}" type="presParOf" srcId="{74092DD0-9A40-43B6-9567-99AD6BC209EC}" destId="{89B03305-6C4D-4757-88F8-1228F22A6428}" srcOrd="4" destOrd="0" presId="urn:microsoft.com/office/officeart/2018/2/layout/IconVerticalSolidList"/>
    <dgm:cxn modelId="{3DA18C60-89CD-4159-9F77-BE225235636A}" type="presParOf" srcId="{89B03305-6C4D-4757-88F8-1228F22A6428}" destId="{15608D98-0650-4941-8CC2-F1DAFB7EE096}" srcOrd="0" destOrd="0" presId="urn:microsoft.com/office/officeart/2018/2/layout/IconVerticalSolidList"/>
    <dgm:cxn modelId="{E2347ED7-AE92-4871-9D96-4786F5F27985}" type="presParOf" srcId="{89B03305-6C4D-4757-88F8-1228F22A6428}" destId="{4D628ADF-01BC-4D7A-842B-489EAF1DB432}" srcOrd="1" destOrd="0" presId="urn:microsoft.com/office/officeart/2018/2/layout/IconVerticalSolidList"/>
    <dgm:cxn modelId="{022A3A41-E962-4373-8507-5A8DF1C9D892}" type="presParOf" srcId="{89B03305-6C4D-4757-88F8-1228F22A6428}" destId="{92F1494B-1056-4A9B-8DEA-745EF34689DB}" srcOrd="2" destOrd="0" presId="urn:microsoft.com/office/officeart/2018/2/layout/IconVerticalSolidList"/>
    <dgm:cxn modelId="{4CE1D667-9450-4B5F-9B7F-32A3F957A8F6}" type="presParOf" srcId="{89B03305-6C4D-4757-88F8-1228F22A6428}" destId="{E122F27F-8987-405E-AC03-308F774CD783}" srcOrd="3" destOrd="0" presId="urn:microsoft.com/office/officeart/2018/2/layout/IconVerticalSolidList"/>
    <dgm:cxn modelId="{3E4EFB2A-02D6-44BF-BB6C-87FA081AA3A2}" type="presParOf" srcId="{74092DD0-9A40-43B6-9567-99AD6BC209EC}" destId="{DCC869EA-D807-401E-BD7B-C7BFAB0270AD}" srcOrd="5" destOrd="0" presId="urn:microsoft.com/office/officeart/2018/2/layout/IconVerticalSolidList"/>
    <dgm:cxn modelId="{263D371B-488E-4B05-8091-450BFEA25B81}" type="presParOf" srcId="{74092DD0-9A40-43B6-9567-99AD6BC209EC}" destId="{69A7B7C5-D946-46BE-91A3-0EDCE929EEE7}" srcOrd="6" destOrd="0" presId="urn:microsoft.com/office/officeart/2018/2/layout/IconVerticalSolidList"/>
    <dgm:cxn modelId="{C5342370-B9B4-450F-88A4-207238721882}" type="presParOf" srcId="{69A7B7C5-D946-46BE-91A3-0EDCE929EEE7}" destId="{E7DC0485-0BC5-4DE2-A262-BA0D5932E53C}" srcOrd="0" destOrd="0" presId="urn:microsoft.com/office/officeart/2018/2/layout/IconVerticalSolidList"/>
    <dgm:cxn modelId="{858E8523-8A5A-4EC1-9203-7D09183C2AC9}" type="presParOf" srcId="{69A7B7C5-D946-46BE-91A3-0EDCE929EEE7}" destId="{60DCA6E6-ADFB-40D1-800C-B53946CA34BA}" srcOrd="1" destOrd="0" presId="urn:microsoft.com/office/officeart/2018/2/layout/IconVerticalSolidList"/>
    <dgm:cxn modelId="{B8BA4520-F006-4811-BE85-11152BE1A475}" type="presParOf" srcId="{69A7B7C5-D946-46BE-91A3-0EDCE929EEE7}" destId="{8785FC4C-B77E-4638-9C02-CCD109075F88}" srcOrd="2" destOrd="0" presId="urn:microsoft.com/office/officeart/2018/2/layout/IconVerticalSolidList"/>
    <dgm:cxn modelId="{846CD29B-E259-47F1-BC98-F42DB54E929A}" type="presParOf" srcId="{69A7B7C5-D946-46BE-91A3-0EDCE929EEE7}" destId="{827475D5-202F-414C-8F50-C028013F66FB}" srcOrd="3" destOrd="0" presId="urn:microsoft.com/office/officeart/2018/2/layout/IconVerticalSolidList"/>
    <dgm:cxn modelId="{15538BD7-1115-477A-8839-D296CD19A37A}" type="presParOf" srcId="{74092DD0-9A40-43B6-9567-99AD6BC209EC}" destId="{80B2E5D4-F4B0-43DA-8B8D-6AE0844A18AB}" srcOrd="7" destOrd="0" presId="urn:microsoft.com/office/officeart/2018/2/layout/IconVerticalSolidList"/>
    <dgm:cxn modelId="{AAB1E193-1E6B-4AEE-9D4E-7A5A2CC84589}" type="presParOf" srcId="{74092DD0-9A40-43B6-9567-99AD6BC209EC}" destId="{58EA81F5-0D8A-4933-87F6-FB945327A54C}" srcOrd="8" destOrd="0" presId="urn:microsoft.com/office/officeart/2018/2/layout/IconVerticalSolidList"/>
    <dgm:cxn modelId="{58B9BD67-BA7C-4C28-9984-4A6CFF5A2739}" type="presParOf" srcId="{58EA81F5-0D8A-4933-87F6-FB945327A54C}" destId="{7FCF8E25-4E20-4B32-B3AB-70DF8DBB8C2C}" srcOrd="0" destOrd="0" presId="urn:microsoft.com/office/officeart/2018/2/layout/IconVerticalSolidList"/>
    <dgm:cxn modelId="{95010671-4E1D-46F4-B7D6-4320E1709A23}" type="presParOf" srcId="{58EA81F5-0D8A-4933-87F6-FB945327A54C}" destId="{670C3551-28FA-41BF-92EF-BF0CBAAE0501}" srcOrd="1" destOrd="0" presId="urn:microsoft.com/office/officeart/2018/2/layout/IconVerticalSolidList"/>
    <dgm:cxn modelId="{7A6B466C-0241-4466-B0A0-496F31BD5609}" type="presParOf" srcId="{58EA81F5-0D8A-4933-87F6-FB945327A54C}" destId="{556A55D1-C3F4-4101-9532-2B33B8716B24}" srcOrd="2" destOrd="0" presId="urn:microsoft.com/office/officeart/2018/2/layout/IconVerticalSolidList"/>
    <dgm:cxn modelId="{88EC34A2-577C-4A91-A504-C26D0B6FB5D4}" type="presParOf" srcId="{58EA81F5-0D8A-4933-87F6-FB945327A54C}" destId="{B94A0E35-E700-489B-94A9-AC3ABF12E40D}" srcOrd="3" destOrd="0" presId="urn:microsoft.com/office/officeart/2018/2/layout/IconVerticalSolidList"/>
    <dgm:cxn modelId="{DB7F4C61-68E7-472B-9F01-CEEE593D9898}" type="presParOf" srcId="{74092DD0-9A40-43B6-9567-99AD6BC209EC}" destId="{9932E20E-DA68-4F33-AF87-F20B18488E66}" srcOrd="9" destOrd="0" presId="urn:microsoft.com/office/officeart/2018/2/layout/IconVerticalSolidList"/>
    <dgm:cxn modelId="{BA2D0748-8399-4DAF-A680-DDEA39906D47}" type="presParOf" srcId="{74092DD0-9A40-43B6-9567-99AD6BC209EC}" destId="{3F9E1961-CD80-42F4-ACED-0D7674A44EF2}" srcOrd="10" destOrd="0" presId="urn:microsoft.com/office/officeart/2018/2/layout/IconVerticalSolidList"/>
    <dgm:cxn modelId="{98DBCEA2-4ED2-49D9-8B8B-163B3FBB1713}" type="presParOf" srcId="{3F9E1961-CD80-42F4-ACED-0D7674A44EF2}" destId="{1C7BBE6E-566B-4AEC-BBCC-A146AFC623FD}" srcOrd="0" destOrd="0" presId="urn:microsoft.com/office/officeart/2018/2/layout/IconVerticalSolidList"/>
    <dgm:cxn modelId="{6E5B8FA9-727A-46E4-ADFA-7A64315DAD29}" type="presParOf" srcId="{3F9E1961-CD80-42F4-ACED-0D7674A44EF2}" destId="{77C71A5D-FB17-41E2-B5B2-EEB5CDFDA6A5}" srcOrd="1" destOrd="0" presId="urn:microsoft.com/office/officeart/2018/2/layout/IconVerticalSolidList"/>
    <dgm:cxn modelId="{371E6952-18E0-4495-AE1D-E33F3654FED2}" type="presParOf" srcId="{3F9E1961-CD80-42F4-ACED-0D7674A44EF2}" destId="{F19E1F1C-4F17-4007-9E54-2CA8C556C31B}" srcOrd="2" destOrd="0" presId="urn:microsoft.com/office/officeart/2018/2/layout/IconVerticalSolidList"/>
    <dgm:cxn modelId="{D366FB01-26C8-4632-A8ED-E8C1595F425B}" type="presParOf" srcId="{3F9E1961-CD80-42F4-ACED-0D7674A44EF2}" destId="{BE4F3016-117C-4E92-8115-CCC462AAA8F4}" srcOrd="3" destOrd="0" presId="urn:microsoft.com/office/officeart/2018/2/layout/IconVerticalSolidList"/>
    <dgm:cxn modelId="{E6266877-91FF-42B8-A822-C70AC5EBD8A0}" type="presParOf" srcId="{74092DD0-9A40-43B6-9567-99AD6BC209EC}" destId="{F9A96C75-D6FB-484F-BA2B-73C76418D0F5}" srcOrd="11" destOrd="0" presId="urn:microsoft.com/office/officeart/2018/2/layout/IconVerticalSolidList"/>
    <dgm:cxn modelId="{98CE519D-1895-4648-8C0E-7DE95A3FCBBB}" type="presParOf" srcId="{74092DD0-9A40-43B6-9567-99AD6BC209EC}" destId="{123563E5-0C72-401E-9051-2C4705171A6E}" srcOrd="12" destOrd="0" presId="urn:microsoft.com/office/officeart/2018/2/layout/IconVerticalSolidList"/>
    <dgm:cxn modelId="{3A06E8EA-E865-482B-975B-4F8903492E91}" type="presParOf" srcId="{123563E5-0C72-401E-9051-2C4705171A6E}" destId="{DCA6C2E9-B25A-47C5-8AE1-DDC18A52C1F4}" srcOrd="0" destOrd="0" presId="urn:microsoft.com/office/officeart/2018/2/layout/IconVerticalSolidList"/>
    <dgm:cxn modelId="{4B93874B-3958-422C-A282-F59CC7FE1EE5}" type="presParOf" srcId="{123563E5-0C72-401E-9051-2C4705171A6E}" destId="{0DC4CA38-89CA-47A6-8001-AC1FE67E59BC}" srcOrd="1" destOrd="0" presId="urn:microsoft.com/office/officeart/2018/2/layout/IconVerticalSolidList"/>
    <dgm:cxn modelId="{28B32AF9-1740-4B14-90AD-45EF08132F9C}" type="presParOf" srcId="{123563E5-0C72-401E-9051-2C4705171A6E}" destId="{AFE7DF88-BB0F-462A-8907-2F3EC49C630E}" srcOrd="2" destOrd="0" presId="urn:microsoft.com/office/officeart/2018/2/layout/IconVerticalSolidList"/>
    <dgm:cxn modelId="{1BD769E5-B139-495E-8F41-94FC34E6E09B}" type="presParOf" srcId="{123563E5-0C72-401E-9051-2C4705171A6E}" destId="{B98803D2-159F-48BA-AF56-60FF75D529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11D62-589D-4051-8D1C-5D847E6C967B}">
      <dsp:nvSpPr>
        <dsp:cNvPr id="0" name=""/>
        <dsp:cNvSpPr/>
      </dsp:nvSpPr>
      <dsp:spPr>
        <a:xfrm>
          <a:off x="944575" y="884642"/>
          <a:ext cx="1010457" cy="10104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84C8E-EA43-49BB-827D-A37EED9F9923}">
      <dsp:nvSpPr>
        <dsp:cNvPr id="0" name=""/>
        <dsp:cNvSpPr/>
      </dsp:nvSpPr>
      <dsp:spPr>
        <a:xfrm>
          <a:off x="6293" y="1994502"/>
          <a:ext cx="2887021" cy="9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Click through takes you to fashion blogger’s site, but they don’t sell the clothes</a:t>
          </a:r>
        </a:p>
      </dsp:txBody>
      <dsp:txXfrm>
        <a:off x="6293" y="1994502"/>
        <a:ext cx="2887021" cy="931500"/>
      </dsp:txXfrm>
    </dsp:sp>
    <dsp:sp modelId="{BE77592D-2B2E-4F25-B3B1-144F163FE850}">
      <dsp:nvSpPr>
        <dsp:cNvPr id="0" name=""/>
        <dsp:cNvSpPr/>
      </dsp:nvSpPr>
      <dsp:spPr>
        <a:xfrm>
          <a:off x="6293" y="2972236"/>
          <a:ext cx="2887021" cy="224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2FA51A-7528-4378-A521-568B238382DF}">
      <dsp:nvSpPr>
        <dsp:cNvPr id="0" name=""/>
        <dsp:cNvSpPr/>
      </dsp:nvSpPr>
      <dsp:spPr>
        <a:xfrm>
          <a:off x="4336825" y="884642"/>
          <a:ext cx="1010457" cy="10104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1A52D-1316-4E81-9FB5-2469C6DB8F73}">
      <dsp:nvSpPr>
        <dsp:cNvPr id="0" name=""/>
        <dsp:cNvSpPr/>
      </dsp:nvSpPr>
      <dsp:spPr>
        <a:xfrm>
          <a:off x="3398543" y="1994502"/>
          <a:ext cx="2887021" cy="9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Food bloggers all have links to buy items they promote!</a:t>
          </a:r>
        </a:p>
      </dsp:txBody>
      <dsp:txXfrm>
        <a:off x="3398543" y="1994502"/>
        <a:ext cx="2887021" cy="931500"/>
      </dsp:txXfrm>
    </dsp:sp>
    <dsp:sp modelId="{D4F6AAFF-9061-4777-9E6B-64601E486EEC}">
      <dsp:nvSpPr>
        <dsp:cNvPr id="0" name=""/>
        <dsp:cNvSpPr/>
      </dsp:nvSpPr>
      <dsp:spPr>
        <a:xfrm>
          <a:off x="3398543" y="2972236"/>
          <a:ext cx="2887021" cy="224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8E6963-877E-4EAA-B1F8-8FB2D8AFFF00}">
      <dsp:nvSpPr>
        <dsp:cNvPr id="0" name=""/>
        <dsp:cNvSpPr/>
      </dsp:nvSpPr>
      <dsp:spPr>
        <a:xfrm>
          <a:off x="8078343" y="836367"/>
          <a:ext cx="1010457" cy="10104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4000" b="-4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105A6-D94C-405A-8923-125109F188F1}">
      <dsp:nvSpPr>
        <dsp:cNvPr id="0" name=""/>
        <dsp:cNvSpPr/>
      </dsp:nvSpPr>
      <dsp:spPr>
        <a:xfrm>
          <a:off x="7188784" y="1975194"/>
          <a:ext cx="2887021" cy="9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App search is disappointing</a:t>
          </a:r>
        </a:p>
      </dsp:txBody>
      <dsp:txXfrm>
        <a:off x="7188784" y="1975194"/>
        <a:ext cx="2887021" cy="931500"/>
      </dsp:txXfrm>
    </dsp:sp>
    <dsp:sp modelId="{489052BC-08E2-40F6-81B3-404B2C118952}">
      <dsp:nvSpPr>
        <dsp:cNvPr id="0" name=""/>
        <dsp:cNvSpPr/>
      </dsp:nvSpPr>
      <dsp:spPr>
        <a:xfrm>
          <a:off x="6587172" y="2412667"/>
          <a:ext cx="3718512" cy="1224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*One app can only accept a single isolated item and links to suggestions ranging from $400-$5,000 for a blouse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*Another app is manually set up behind the scenes. Site works with select fashion bloggers and retailers. You can click through for their specific bloggers and specific retailers</a:t>
          </a:r>
        </a:p>
      </dsp:txBody>
      <dsp:txXfrm>
        <a:off x="6587172" y="2412667"/>
        <a:ext cx="3718512" cy="12246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B8D1E-E448-4DB5-8EE4-CFB0F508A105}">
      <dsp:nvSpPr>
        <dsp:cNvPr id="0" name=""/>
        <dsp:cNvSpPr/>
      </dsp:nvSpPr>
      <dsp:spPr>
        <a:xfrm>
          <a:off x="0" y="502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E70FFD5-D5C6-4292-97DC-F05C5A3FFA96}">
      <dsp:nvSpPr>
        <dsp:cNvPr id="0" name=""/>
        <dsp:cNvSpPr/>
      </dsp:nvSpPr>
      <dsp:spPr>
        <a:xfrm>
          <a:off x="209416" y="156266"/>
          <a:ext cx="380756" cy="380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2BA8DD-88F5-470A-8BC1-7435E12068DA}">
      <dsp:nvSpPr>
        <dsp:cNvPr id="0" name=""/>
        <dsp:cNvSpPr/>
      </dsp:nvSpPr>
      <dsp:spPr>
        <a:xfrm>
          <a:off x="799588" y="50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TRANSFORM</a:t>
          </a:r>
          <a:r>
            <a:rPr lang="en-US" sz="1600" kern="1200"/>
            <a:t> – convert to grayscale</a:t>
          </a:r>
        </a:p>
      </dsp:txBody>
      <dsp:txXfrm>
        <a:off x="799588" y="502"/>
        <a:ext cx="5714015" cy="692284"/>
      </dsp:txXfrm>
    </dsp:sp>
    <dsp:sp modelId="{13A35C4B-954B-4114-A02B-75EBC72AFCFD}">
      <dsp:nvSpPr>
        <dsp:cNvPr id="0" name=""/>
        <dsp:cNvSpPr/>
      </dsp:nvSpPr>
      <dsp:spPr>
        <a:xfrm>
          <a:off x="0" y="865858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55330F1-A9EB-4C0A-938B-4C1ADA8613F7}">
      <dsp:nvSpPr>
        <dsp:cNvPr id="0" name=""/>
        <dsp:cNvSpPr/>
      </dsp:nvSpPr>
      <dsp:spPr>
        <a:xfrm>
          <a:off x="209416" y="1021622"/>
          <a:ext cx="380756" cy="380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C2E040-348D-4F64-B0D0-EF55729E7FE6}">
      <dsp:nvSpPr>
        <dsp:cNvPr id="0" name=""/>
        <dsp:cNvSpPr/>
      </dsp:nvSpPr>
      <dsp:spPr>
        <a:xfrm>
          <a:off x="799588" y="86585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CONVERT</a:t>
          </a:r>
          <a:r>
            <a:rPr lang="en-US" sz="1600" kern="1200"/>
            <a:t> – convert image to binary</a:t>
          </a:r>
        </a:p>
      </dsp:txBody>
      <dsp:txXfrm>
        <a:off x="799588" y="865858"/>
        <a:ext cx="5714015" cy="692284"/>
      </dsp:txXfrm>
    </dsp:sp>
    <dsp:sp modelId="{15608D98-0650-4941-8CC2-F1DAFB7EE096}">
      <dsp:nvSpPr>
        <dsp:cNvPr id="0" name=""/>
        <dsp:cNvSpPr/>
      </dsp:nvSpPr>
      <dsp:spPr>
        <a:xfrm>
          <a:off x="0" y="1731214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D628ADF-01BC-4D7A-842B-489EAF1DB432}">
      <dsp:nvSpPr>
        <dsp:cNvPr id="0" name=""/>
        <dsp:cNvSpPr/>
      </dsp:nvSpPr>
      <dsp:spPr>
        <a:xfrm>
          <a:off x="209416" y="1886978"/>
          <a:ext cx="380756" cy="380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22F27F-8987-405E-AC03-308F774CD783}">
      <dsp:nvSpPr>
        <dsp:cNvPr id="0" name=""/>
        <dsp:cNvSpPr/>
      </dsp:nvSpPr>
      <dsp:spPr>
        <a:xfrm>
          <a:off x="799588" y="1731214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APPLY</a:t>
          </a:r>
          <a:r>
            <a:rPr lang="en-US" sz="1600" kern="1200"/>
            <a:t> – apply ‘bwareafilt’ tool</a:t>
          </a:r>
        </a:p>
      </dsp:txBody>
      <dsp:txXfrm>
        <a:off x="799588" y="1731214"/>
        <a:ext cx="5714015" cy="692284"/>
      </dsp:txXfrm>
    </dsp:sp>
    <dsp:sp modelId="{E7DC0485-0BC5-4DE2-A262-BA0D5932E53C}">
      <dsp:nvSpPr>
        <dsp:cNvPr id="0" name=""/>
        <dsp:cNvSpPr/>
      </dsp:nvSpPr>
      <dsp:spPr>
        <a:xfrm>
          <a:off x="0" y="2596570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DCA6E6-ADFB-40D1-800C-B53946CA34BA}">
      <dsp:nvSpPr>
        <dsp:cNvPr id="0" name=""/>
        <dsp:cNvSpPr/>
      </dsp:nvSpPr>
      <dsp:spPr>
        <a:xfrm>
          <a:off x="209416" y="2752334"/>
          <a:ext cx="380756" cy="3807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475D5-202F-414C-8F50-C028013F66FB}">
      <dsp:nvSpPr>
        <dsp:cNvPr id="0" name=""/>
        <dsp:cNvSpPr/>
      </dsp:nvSpPr>
      <dsp:spPr>
        <a:xfrm>
          <a:off x="799588" y="2596570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RETURN</a:t>
          </a:r>
          <a:r>
            <a:rPr lang="en-US" sz="1600" kern="1200"/>
            <a:t> – return original color to segmented image</a:t>
          </a:r>
        </a:p>
      </dsp:txBody>
      <dsp:txXfrm>
        <a:off x="799588" y="2596570"/>
        <a:ext cx="5714015" cy="692284"/>
      </dsp:txXfrm>
    </dsp:sp>
    <dsp:sp modelId="{7FCF8E25-4E20-4B32-B3AB-70DF8DBB8C2C}">
      <dsp:nvSpPr>
        <dsp:cNvPr id="0" name=""/>
        <dsp:cNvSpPr/>
      </dsp:nvSpPr>
      <dsp:spPr>
        <a:xfrm>
          <a:off x="0" y="3461926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70C3551-28FA-41BF-92EF-BF0CBAAE0501}">
      <dsp:nvSpPr>
        <dsp:cNvPr id="0" name=""/>
        <dsp:cNvSpPr/>
      </dsp:nvSpPr>
      <dsp:spPr>
        <a:xfrm>
          <a:off x="209416" y="3617690"/>
          <a:ext cx="380756" cy="3807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4A0E35-E700-489B-94A9-AC3ABF12E40D}">
      <dsp:nvSpPr>
        <dsp:cNvPr id="0" name=""/>
        <dsp:cNvSpPr/>
      </dsp:nvSpPr>
      <dsp:spPr>
        <a:xfrm>
          <a:off x="799588" y="3461926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BACKGROUND</a:t>
          </a:r>
          <a:r>
            <a:rPr lang="en-US" sz="1600" kern="1200"/>
            <a:t> – swap background from black to white</a:t>
          </a:r>
        </a:p>
      </dsp:txBody>
      <dsp:txXfrm>
        <a:off x="799588" y="3461926"/>
        <a:ext cx="5714015" cy="692284"/>
      </dsp:txXfrm>
    </dsp:sp>
    <dsp:sp modelId="{1C7BBE6E-566B-4AEC-BBCC-A146AFC623FD}">
      <dsp:nvSpPr>
        <dsp:cNvPr id="0" name=""/>
        <dsp:cNvSpPr/>
      </dsp:nvSpPr>
      <dsp:spPr>
        <a:xfrm>
          <a:off x="0" y="4327282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C71A5D-FB17-41E2-B5B2-EEB5CDFDA6A5}">
      <dsp:nvSpPr>
        <dsp:cNvPr id="0" name=""/>
        <dsp:cNvSpPr/>
      </dsp:nvSpPr>
      <dsp:spPr>
        <a:xfrm>
          <a:off x="209416" y="4483046"/>
          <a:ext cx="380756" cy="3807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4F3016-117C-4E92-8115-CCC462AAA8F4}">
      <dsp:nvSpPr>
        <dsp:cNvPr id="0" name=""/>
        <dsp:cNvSpPr/>
      </dsp:nvSpPr>
      <dsp:spPr>
        <a:xfrm>
          <a:off x="799588" y="432728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CUT</a:t>
          </a:r>
          <a:r>
            <a:rPr lang="en-US" sz="1600" kern="1200"/>
            <a:t> – remove the item from the original grayscale image</a:t>
          </a:r>
        </a:p>
      </dsp:txBody>
      <dsp:txXfrm>
        <a:off x="799588" y="4327282"/>
        <a:ext cx="5714015" cy="692284"/>
      </dsp:txXfrm>
    </dsp:sp>
    <dsp:sp modelId="{DCA6C2E9-B25A-47C5-8AE1-DDC18A52C1F4}">
      <dsp:nvSpPr>
        <dsp:cNvPr id="0" name=""/>
        <dsp:cNvSpPr/>
      </dsp:nvSpPr>
      <dsp:spPr>
        <a:xfrm>
          <a:off x="0" y="5192638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DC4CA38-89CA-47A6-8001-AC1FE67E59BC}">
      <dsp:nvSpPr>
        <dsp:cNvPr id="0" name=""/>
        <dsp:cNvSpPr/>
      </dsp:nvSpPr>
      <dsp:spPr>
        <a:xfrm>
          <a:off x="209416" y="5348402"/>
          <a:ext cx="380756" cy="38075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8803D2-159F-48BA-AF56-60FF75D529F1}">
      <dsp:nvSpPr>
        <dsp:cNvPr id="0" name=""/>
        <dsp:cNvSpPr/>
      </dsp:nvSpPr>
      <dsp:spPr>
        <a:xfrm>
          <a:off x="799588" y="519263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REPEAT</a:t>
          </a:r>
          <a:r>
            <a:rPr lang="en-US" sz="1600" kern="1200"/>
            <a:t> – repeat with grayscale image minus item(s)</a:t>
          </a:r>
        </a:p>
      </dsp:txBody>
      <dsp:txXfrm>
        <a:off x="799588" y="5192638"/>
        <a:ext cx="5714015" cy="692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F49E-2203-405A-BC4C-366D13464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CF0F4-4CBE-47BB-AC43-4E6F57464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D6F67-0859-430C-A6AC-C03584C4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5812-C42B-409D-A49C-59BC72FC925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BFE6E-6FF1-4243-9E45-460463600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FCD68-E8FA-491F-82C6-C1AE84EB9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A6EC-1B05-4641-BA52-D0D932D6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45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A9E5-EF52-4803-BBB1-02EFF51E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E36E4-B6C4-4EEB-8510-1781AB6ED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D8EBF-6895-46B3-88EE-72DC6BEE3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5812-C42B-409D-A49C-59BC72FC925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3B7C-0EDE-41B0-88DA-3B1AFCF5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FEDE0-F318-48F1-9BB1-825312FC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A6EC-1B05-4641-BA52-D0D932D6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26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1C5260-128D-453E-BA9F-3DC5DD3C94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003E4D-9FBE-4C80-8911-B52F2F01B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37951-4E5F-4B26-B1EA-5D365EF10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5812-C42B-409D-A49C-59BC72FC925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BA1B0-BE1E-4CD1-A5CC-8963CEA62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73A78-D1CD-4C4A-AE12-12A2D96D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A6EC-1B05-4641-BA52-D0D932D6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3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2FE5-FBB7-4EB5-AA60-A39EFBF39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DF81B-D7AE-4A3A-9329-0FE7ED8C8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F76E-458B-4FB1-8D3B-B390673FD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5812-C42B-409D-A49C-59BC72FC925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CAB9D-E81F-4C23-A7AF-14CEF6E6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1A51-826F-4217-8EA4-9BAECD81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A6EC-1B05-4641-BA52-D0D932D6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93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31D6C-DC15-4EE6-B46A-E66F942C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225A8-3CED-4DCC-A21E-0377063BE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52DC9-80B0-4700-8D47-DD570952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5812-C42B-409D-A49C-59BC72FC925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96CC0-A49F-475E-BBB8-C9188C750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40A9A-A9A0-4FBD-BAC1-3673F4D2C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A6EC-1B05-4641-BA52-D0D932D6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8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F3021-6837-4B24-80CB-49535DE4D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4716-CD90-4084-9E94-D205A57B40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F6DF7-44F1-421E-AAC2-9DC565B3F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11321-9234-4D41-8154-3A97105F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5812-C42B-409D-A49C-59BC72FC925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91521-431D-447C-A4BC-9E6481C1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8B224-8E43-4FA7-AA36-4D25D61A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A6EC-1B05-4641-BA52-D0D932D6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4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EE5F-F76E-4D61-87B1-D17941867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FC3BE-37D4-4A64-81C1-8155AB30F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FF99F-9532-49A4-B869-BDCD47652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5E4680-9794-4284-A800-86B853DCEF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E35DD2-4AA6-4440-A59C-DD272DC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3C6EE4-FAC5-404D-B3EC-2C33C10CA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5812-C42B-409D-A49C-59BC72FC925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A1E3FA-CF12-4C47-B983-ECE09506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BE4AD8-60B9-4140-A4D3-A3A35CBF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A6EC-1B05-4641-BA52-D0D932D6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9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5A3B-7533-4B69-BB8F-D6D072458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AB84F-6AC4-4E96-9499-E95920314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5812-C42B-409D-A49C-59BC72FC925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AEFC8-1214-4C3C-9407-D8C08E2C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61905-23B0-4D63-BB16-0FF563D6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A6EC-1B05-4641-BA52-D0D932D6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7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0F6BB7-FD05-48CD-95F7-50683771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5812-C42B-409D-A49C-59BC72FC925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542DF-639A-4CB5-AEFB-079252C5B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B6EA1-5B4F-439C-B705-C35496B4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A6EC-1B05-4641-BA52-D0D932D6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78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90944-AE43-4BCC-88BF-D5C0A819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3E13C-7896-4AF4-B629-32B09F063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B0FF7-6DA2-4CFD-A729-E6D1B394C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66B22B-0354-43B3-BE8F-4762F4A1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5812-C42B-409D-A49C-59BC72FC925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C1983-C46F-4C2D-B145-682D8DBF0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A1B0F-D0C3-403A-ABD5-0F5EB73E4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A6EC-1B05-4641-BA52-D0D932D6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62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B0AD-51CC-4B70-9FA8-32F57044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7E7E45-4AF0-4384-B672-AD48F6735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3BA26-F28B-4F7A-8783-F5A0F346B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A3BCD-D3FE-4A1C-8D1F-02C62D933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5812-C42B-409D-A49C-59BC72FC925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74D15-E70F-4FD7-8837-18947624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02571-9885-422B-B5EF-B3AF203D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A6EC-1B05-4641-BA52-D0D932D6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56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7F7A4A-E042-40B1-82CA-88B6FD97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B4971-C6F7-46B3-A6BD-CE896300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AF0C-A134-4FCA-BB11-A7C6753F7E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95812-C42B-409D-A49C-59BC72FC925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20237-3928-4A58-830E-72B17630D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D506E-1122-45D0-8613-2809A7497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1A6EC-1B05-4641-BA52-D0D932D6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3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8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jp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3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80.jpeg"/><Relationship Id="rId7" Type="http://schemas.openxmlformats.org/officeDocument/2006/relationships/hyperlink" Target="http://www.freestockphotos.biz/stockphoto/16126" TargetMode="Externa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commons.wikimedia.org/wiki/File:No_sign_Right.svg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A8F84D-BF31-4985-9EAF-99870D112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A343A-0CAE-4062-B778-3568D96AA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2631125"/>
            <a:ext cx="4983480" cy="2397443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700" dirty="0"/>
              <a:t>Automated Segmentation of clothing ensembles from Pinterest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60BEA-457C-4E7D-83FD-21ECA031A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" y="487681"/>
            <a:ext cx="4983480" cy="1499975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Monica Stettler</a:t>
            </a:r>
          </a:p>
          <a:p>
            <a:pPr algn="l"/>
            <a:r>
              <a:rPr lang="en-US" dirty="0"/>
              <a:t>November 15, 2018</a:t>
            </a:r>
          </a:p>
          <a:p>
            <a:pPr algn="l"/>
            <a:r>
              <a:rPr lang="en-US" dirty="0"/>
              <a:t>481 Image Processing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3326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7B5381-FFCA-4325-8FBB-B1481666A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8985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60DBA-0B82-4199-814B-FC3DF5991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keep it simple</a:t>
            </a:r>
          </a:p>
        </p:txBody>
      </p:sp>
      <p:pic>
        <p:nvPicPr>
          <p:cNvPr id="4" name="Picture 3" descr="A person walking down the street&#10;&#10;Description automatically generated">
            <a:extLst>
              <a:ext uri="{FF2B5EF4-FFF2-40B4-BE49-F238E27FC236}">
                <a16:creationId xmlns:a16="http://schemas.microsoft.com/office/drawing/2014/main" id="{08FD1C9B-3153-4F04-AAE3-D0E9DED15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235918"/>
            <a:ext cx="1273530" cy="303221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460229C2-C112-43A7-814B-FC4B793A6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52" y="3589867"/>
            <a:ext cx="1812798" cy="2788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9A3A24-85D7-4A0C-B220-72E380CA3861}"/>
              </a:ext>
            </a:extLst>
          </p:cNvPr>
          <p:cNvSpPr txBox="1"/>
          <p:nvPr/>
        </p:nvSpPr>
        <p:spPr>
          <a:xfrm>
            <a:off x="5297762" y="2799889"/>
            <a:ext cx="5747187" cy="2987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only use images: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white background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no models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0A103B9-9B5E-40F5-90FF-62322C06BCBE}"/>
              </a:ext>
            </a:extLst>
          </p:cNvPr>
          <p:cNvSpPr/>
          <p:nvPr/>
        </p:nvSpPr>
        <p:spPr>
          <a:xfrm>
            <a:off x="3111457" y="680720"/>
            <a:ext cx="791178" cy="51816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</a:t>
            </a: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39B680C4-20D9-483F-AA98-E90B3C454A74}"/>
              </a:ext>
            </a:extLst>
          </p:cNvPr>
          <p:cNvSpPr/>
          <p:nvPr/>
        </p:nvSpPr>
        <p:spPr>
          <a:xfrm>
            <a:off x="3372050" y="4064000"/>
            <a:ext cx="791178" cy="518160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362336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ABE779D1-A753-4729-ACD1-80560061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9" y="1123527"/>
            <a:ext cx="2613224" cy="4604800"/>
          </a:xfrm>
          <a:prstGeom prst="rect">
            <a:avLst/>
          </a:prstGeom>
        </p:spPr>
      </p:pic>
      <p:pic>
        <p:nvPicPr>
          <p:cNvPr id="3" name="Picture 2" descr="A person wearing a suit case&#10;&#10;Description automatically generated">
            <a:extLst>
              <a:ext uri="{FF2B5EF4-FFF2-40B4-BE49-F238E27FC236}">
                <a16:creationId xmlns:a16="http://schemas.microsoft.com/office/drawing/2014/main" id="{8322A594-13CF-4947-957C-5320C5122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pic>
        <p:nvPicPr>
          <p:cNvPr id="2" name="Picture 1" descr="A picture containing indoor, cat, wall, living&#10;&#10;Description automatically generated">
            <a:extLst>
              <a:ext uri="{FF2B5EF4-FFF2-40B4-BE49-F238E27FC236}">
                <a16:creationId xmlns:a16="http://schemas.microsoft.com/office/drawing/2014/main" id="{E077DDDE-4FCE-48EF-948C-1315415B8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287861"/>
            <a:ext cx="3517120" cy="4276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C36F57-6D01-47DF-A8E4-7B83B9D8A79A}"/>
              </a:ext>
            </a:extLst>
          </p:cNvPr>
          <p:cNvSpPr txBox="1"/>
          <p:nvPr/>
        </p:nvSpPr>
        <p:spPr>
          <a:xfrm>
            <a:off x="1277582" y="5707994"/>
            <a:ext cx="22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B5AC6-BB9F-46B5-8786-1786CE618BDC}"/>
              </a:ext>
            </a:extLst>
          </p:cNvPr>
          <p:cNvSpPr txBox="1"/>
          <p:nvPr/>
        </p:nvSpPr>
        <p:spPr>
          <a:xfrm>
            <a:off x="5226182" y="5575578"/>
            <a:ext cx="191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items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2FBD2-427C-4990-927A-FA8BFCC1CE8B}"/>
              </a:ext>
            </a:extLst>
          </p:cNvPr>
          <p:cNvSpPr txBox="1"/>
          <p:nvPr/>
        </p:nvSpPr>
        <p:spPr>
          <a:xfrm>
            <a:off x="9097108" y="5728327"/>
            <a:ext cx="22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items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1854D7-FC9C-4E4B-A484-149129B93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44" y="1790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challenges</a:t>
            </a:r>
            <a:r>
              <a:rPr lang="en-US" dirty="0"/>
              <a:t>: matching or similar colors</a:t>
            </a: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5B1B9B07-564A-4E7C-AB61-47AD6A16B58D}"/>
              </a:ext>
            </a:extLst>
          </p:cNvPr>
          <p:cNvSpPr txBox="1">
            <a:spLocks/>
          </p:cNvSpPr>
          <p:nvPr/>
        </p:nvSpPr>
        <p:spPr>
          <a:xfrm>
            <a:off x="1556631" y="5728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many pieces in ensemble - varies per outfit</a:t>
            </a:r>
          </a:p>
        </p:txBody>
      </p:sp>
    </p:spTree>
    <p:extLst>
      <p:ext uri="{BB962C8B-B14F-4D97-AF65-F5344CB8AC3E}">
        <p14:creationId xmlns:p14="http://schemas.microsoft.com/office/powerpoint/2010/main" val="3222348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63DD9-D00E-477D-A845-29AF15C2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en-US" sz="4800" dirty="0"/>
              <a:t>getting started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E858C6D-6822-42E8-8C03-71219A818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anchor="ctr">
            <a:normAutofit/>
          </a:bodyPr>
          <a:lstStyle/>
          <a:p>
            <a:r>
              <a:rPr lang="en-US" sz="1800" dirty="0"/>
              <a:t>before I worked on automating the process, I needed to execute the process manually</a:t>
            </a:r>
          </a:p>
          <a:p>
            <a:r>
              <a:rPr lang="en-US" sz="1800" dirty="0"/>
              <a:t>much of what we have done in class is dependent on color and intensity, which only helps me for the first cut</a:t>
            </a:r>
          </a:p>
          <a:p>
            <a:endParaRPr lang="en-US" sz="18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212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2A6687-D44D-4D11-9DE1-F49A8115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thresholding – is the goal possible manually?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F45D1-75BE-4B39-8382-07D86D9A9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72" t="12539" r="7427" b="13480"/>
          <a:stretch/>
        </p:blipFill>
        <p:spPr>
          <a:xfrm>
            <a:off x="6819900" y="2639104"/>
            <a:ext cx="5257800" cy="2745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F4BABD-B257-4B7A-9296-BD4A6FD27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43" t="12471" r="38034" b="13857"/>
          <a:stretch/>
        </p:blipFill>
        <p:spPr>
          <a:xfrm>
            <a:off x="2455944" y="2521159"/>
            <a:ext cx="1790700" cy="3038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67D736-D424-410D-8CE6-1EB35784F5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01" t="12545" r="37702" b="13799"/>
          <a:stretch/>
        </p:blipFill>
        <p:spPr>
          <a:xfrm>
            <a:off x="4773874" y="2521159"/>
            <a:ext cx="1811256" cy="3038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32F412-01F0-47A4-AE04-32EF1FD0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62" y="2463799"/>
            <a:ext cx="1811256" cy="3095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578368-2752-4572-861C-F3281252BE70}"/>
              </a:ext>
            </a:extLst>
          </p:cNvPr>
          <p:cNvSpPr txBox="1"/>
          <p:nvPr/>
        </p:nvSpPr>
        <p:spPr>
          <a:xfrm>
            <a:off x="676275" y="5934075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7974F-BCC2-44A4-A108-E27A0A6AFD56}"/>
              </a:ext>
            </a:extLst>
          </p:cNvPr>
          <p:cNvSpPr txBox="1"/>
          <p:nvPr/>
        </p:nvSpPr>
        <p:spPr>
          <a:xfrm>
            <a:off x="2266950" y="5934075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pick T=40-90</a:t>
            </a:r>
          </a:p>
          <a:p>
            <a:r>
              <a:rPr lang="en-US" dirty="0"/>
              <a:t>grabs </a:t>
            </a:r>
            <a:r>
              <a:rPr lang="en-US" b="1" dirty="0"/>
              <a:t>all</a:t>
            </a:r>
            <a:r>
              <a:rPr lang="en-US" dirty="0"/>
              <a:t> red items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05B7E-0D8A-47A6-8AC4-7953C3955045}"/>
              </a:ext>
            </a:extLst>
          </p:cNvPr>
          <p:cNvSpPr txBox="1"/>
          <p:nvPr/>
        </p:nvSpPr>
        <p:spPr>
          <a:xfrm>
            <a:off x="4646694" y="5795575"/>
            <a:ext cx="3171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pick T=140-230</a:t>
            </a:r>
          </a:p>
          <a:p>
            <a:r>
              <a:rPr lang="en-US" dirty="0"/>
              <a:t>grabs </a:t>
            </a:r>
            <a:r>
              <a:rPr lang="en-US" b="1" dirty="0"/>
              <a:t>all</a:t>
            </a:r>
            <a:r>
              <a:rPr lang="en-US" dirty="0"/>
              <a:t> cream items</a:t>
            </a:r>
          </a:p>
          <a:p>
            <a:r>
              <a:rPr lang="en-US" dirty="0"/>
              <a:t>reconstructed color looks weird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8BA95-21AA-42A8-8580-E164CDAA97EF}"/>
              </a:ext>
            </a:extLst>
          </p:cNvPr>
          <p:cNvSpPr txBox="1"/>
          <p:nvPr/>
        </p:nvSpPr>
        <p:spPr>
          <a:xfrm>
            <a:off x="8315325" y="5795575"/>
            <a:ext cx="303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histogram on grayscale image</a:t>
            </a:r>
          </a:p>
        </p:txBody>
      </p:sp>
    </p:spTree>
    <p:extLst>
      <p:ext uri="{BB962C8B-B14F-4D97-AF65-F5344CB8AC3E}">
        <p14:creationId xmlns:p14="http://schemas.microsoft.com/office/powerpoint/2010/main" val="3306687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8120-0EB3-4A25-A35D-0ECBEF9EB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thresholding – part 2?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D687A-3439-45D5-8DC3-BA035A86F0E1}"/>
              </a:ext>
            </a:extLst>
          </p:cNvPr>
          <p:cNvSpPr txBox="1"/>
          <p:nvPr/>
        </p:nvSpPr>
        <p:spPr>
          <a:xfrm>
            <a:off x="804672" y="2548467"/>
            <a:ext cx="3387105" cy="362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would histograms of the segmented images possible provide additional information, or finer details to make further cuts? – NOPE!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/>
              <a:t>note</a:t>
            </a:r>
            <a:r>
              <a:rPr lang="en-US"/>
              <a:t>: the histogram for the red gives a tease with the dip, but cutting there ruins the color</a:t>
            </a: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48054-E5BA-4942-A384-6D9F8B9C4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7" t="13188" r="8485" b="10853"/>
          <a:stretch/>
        </p:blipFill>
        <p:spPr>
          <a:xfrm>
            <a:off x="5009463" y="1144042"/>
            <a:ext cx="3775899" cy="2021763"/>
          </a:xfrm>
          <a:prstGeom prst="rect">
            <a:avLst/>
          </a:prstGeom>
        </p:spPr>
      </p:pic>
      <p:sp>
        <p:nvSpPr>
          <p:cNvPr id="26" name="Rectangle 15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E665C1-A37E-4F08-829C-81CC0B496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01" t="12545" r="37702" b="13799"/>
          <a:stretch/>
        </p:blipFill>
        <p:spPr>
          <a:xfrm>
            <a:off x="9688860" y="474133"/>
            <a:ext cx="1620060" cy="2717800"/>
          </a:xfrm>
          <a:prstGeom prst="rect">
            <a:avLst/>
          </a:prstGeom>
        </p:spPr>
      </p:pic>
      <p:sp>
        <p:nvSpPr>
          <p:cNvPr id="27" name="Rectangle 17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D74369-3D41-4B43-8EB8-19465C3177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18" t="12760" r="7423" b="10677"/>
          <a:stretch/>
        </p:blipFill>
        <p:spPr>
          <a:xfrm>
            <a:off x="5009463" y="4345539"/>
            <a:ext cx="3775899" cy="2011099"/>
          </a:xfrm>
          <a:prstGeom prst="rect">
            <a:avLst/>
          </a:prstGeom>
        </p:spPr>
      </p:pic>
      <p:sp>
        <p:nvSpPr>
          <p:cNvPr id="28" name="Rectangle 19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446784-C1ED-46ED-93B1-104F642E98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43" t="12471" r="38034" b="13857"/>
          <a:stretch/>
        </p:blipFill>
        <p:spPr>
          <a:xfrm>
            <a:off x="9699268" y="3670295"/>
            <a:ext cx="1599245" cy="27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77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42690-9A45-4672-B77F-076F301D9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275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methods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BF4B56-74E6-48C5-9BAD-E3F2ED57B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 tried pretty much everything…</a:t>
            </a:r>
          </a:p>
          <a:p>
            <a:pPr lvl="1"/>
            <a:r>
              <a:rPr lang="en-US" sz="2000" dirty="0"/>
              <a:t>thresholding -could not separate items of similar color or intensity</a:t>
            </a:r>
          </a:p>
          <a:p>
            <a:r>
              <a:rPr lang="en-US" sz="2400" dirty="0"/>
              <a:t>my ‘best’ method for automation was ‘</a:t>
            </a:r>
            <a:r>
              <a:rPr lang="en-US" sz="2400" dirty="0" err="1"/>
              <a:t>bwareafilt</a:t>
            </a:r>
            <a:r>
              <a:rPr lang="en-US" sz="2400" dirty="0"/>
              <a:t>()’, which works on object size</a:t>
            </a:r>
          </a:p>
          <a:p>
            <a:r>
              <a:rPr lang="en-US" sz="2400" dirty="0"/>
              <a:t>I set program to automatically run 10 iterations  (I assumed max 10 objects to segment)</a:t>
            </a:r>
          </a:p>
          <a:p>
            <a:r>
              <a:rPr lang="en-US" sz="2400" dirty="0"/>
              <a:t>images must be converted to binary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24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42690-9A45-4672-B77F-076F301D9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chemeClr val="accent1"/>
                </a:solidFill>
              </a:rPr>
              <a:t>bwareafilt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4023EF79-2286-45A6-B6F4-BFD2B28828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76032" y="2567226"/>
            <a:ext cx="6720668" cy="2100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xtracts all connected components (objects) from the binary image and returns a binary image containing only those object that meet the criteria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	-range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-n largest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	-n smallest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/>
              <a:t>	-specify pixel connectivity that defines the objects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926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C01BF-A0E3-4717-9C05-7A528E18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automatic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steps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1388B16-4B15-4663-B285-2CE69643A2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66596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0734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E97871-906D-45AA-91B0-E553F567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pass #1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D32CA-965C-43E8-8810-E783FA373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" y="2045970"/>
            <a:ext cx="1582095" cy="2704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1F598-84B8-49A9-A498-31A5CA5C548C}"/>
              </a:ext>
            </a:extLst>
          </p:cNvPr>
          <p:cNvPicPr/>
          <p:nvPr/>
        </p:nvPicPr>
        <p:blipFill rotWithShape="1">
          <a:blip r:embed="rId3"/>
          <a:srcRect l="37564" t="10256" r="37564" b="12934"/>
          <a:stretch/>
        </p:blipFill>
        <p:spPr bwMode="auto">
          <a:xfrm>
            <a:off x="1971394" y="2137410"/>
            <a:ext cx="1478280" cy="25679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CD3621-267F-40CE-A347-87B42D9D505B}"/>
              </a:ext>
            </a:extLst>
          </p:cNvPr>
          <p:cNvPicPr/>
          <p:nvPr/>
        </p:nvPicPr>
        <p:blipFill rotWithShape="1">
          <a:blip r:embed="rId4"/>
          <a:srcRect l="37820" t="9800" r="37949" b="13619"/>
          <a:stretch/>
        </p:blipFill>
        <p:spPr bwMode="auto">
          <a:xfrm>
            <a:off x="3746120" y="2189797"/>
            <a:ext cx="1440180" cy="2560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E8A319-6C06-4B6A-976C-95BED4F77D18}"/>
              </a:ext>
            </a:extLst>
          </p:cNvPr>
          <p:cNvPicPr/>
          <p:nvPr/>
        </p:nvPicPr>
        <p:blipFill rotWithShape="1">
          <a:blip r:embed="rId5"/>
          <a:srcRect l="37821" t="9800" r="37820" b="14074"/>
          <a:stretch/>
        </p:blipFill>
        <p:spPr bwMode="auto">
          <a:xfrm>
            <a:off x="5400098" y="2189797"/>
            <a:ext cx="1447800" cy="2545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6622B8-DDCE-4F82-A7C2-938CD2D95CB8}"/>
              </a:ext>
            </a:extLst>
          </p:cNvPr>
          <p:cNvPicPr/>
          <p:nvPr/>
        </p:nvPicPr>
        <p:blipFill rotWithShape="1">
          <a:blip r:embed="rId6"/>
          <a:srcRect l="37692" t="10029" r="37949" b="14301"/>
          <a:stretch/>
        </p:blipFill>
        <p:spPr bwMode="auto">
          <a:xfrm>
            <a:off x="7061696" y="2220277"/>
            <a:ext cx="1447800" cy="2529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907F0C-47AF-42EF-B669-5E2241C9D061}"/>
              </a:ext>
            </a:extLst>
          </p:cNvPr>
          <p:cNvPicPr/>
          <p:nvPr/>
        </p:nvPicPr>
        <p:blipFill rotWithShape="1">
          <a:blip r:embed="rId7"/>
          <a:srcRect l="37308" t="9116" r="37436" b="12706"/>
          <a:stretch/>
        </p:blipFill>
        <p:spPr bwMode="auto">
          <a:xfrm>
            <a:off x="8719466" y="2222182"/>
            <a:ext cx="1501140" cy="26136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FC33B0-C78B-4E65-9D43-C5EDFD13AA45}"/>
              </a:ext>
            </a:extLst>
          </p:cNvPr>
          <p:cNvPicPr/>
          <p:nvPr/>
        </p:nvPicPr>
        <p:blipFill rotWithShape="1">
          <a:blip r:embed="rId8"/>
          <a:srcRect l="37436" t="9116" r="37820" b="12706"/>
          <a:stretch/>
        </p:blipFill>
        <p:spPr bwMode="auto">
          <a:xfrm>
            <a:off x="10438214" y="2189797"/>
            <a:ext cx="1470660" cy="26136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685519-C613-47AD-B3E7-0B8057E5BBA6}"/>
              </a:ext>
            </a:extLst>
          </p:cNvPr>
          <p:cNvSpPr txBox="1"/>
          <p:nvPr/>
        </p:nvSpPr>
        <p:spPr>
          <a:xfrm>
            <a:off x="106532" y="5228948"/>
            <a:ext cx="1208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original           2) grayscale             3) binarized         4) ‘</a:t>
            </a:r>
            <a:r>
              <a:rPr lang="en-US" dirty="0" err="1"/>
              <a:t>bwareafilt</a:t>
            </a:r>
            <a:r>
              <a:rPr lang="en-US" dirty="0"/>
              <a:t>’-</a:t>
            </a:r>
            <a:r>
              <a:rPr lang="en-US" dirty="0" err="1"/>
              <a:t>ized</a:t>
            </a:r>
            <a:r>
              <a:rPr lang="en-US" dirty="0"/>
              <a:t>     5) mask*</a:t>
            </a:r>
            <a:r>
              <a:rPr lang="en-US" dirty="0" err="1"/>
              <a:t>orig</a:t>
            </a:r>
            <a:r>
              <a:rPr lang="en-US" dirty="0"/>
              <a:t>       6) </a:t>
            </a:r>
            <a:r>
              <a:rPr lang="en-US" dirty="0" err="1"/>
              <a:t>backgr</a:t>
            </a:r>
            <a:r>
              <a:rPr lang="en-US" dirty="0"/>
              <a:t> 2 white  7) </a:t>
            </a:r>
            <a:r>
              <a:rPr lang="en-US" dirty="0" err="1"/>
              <a:t>orig</a:t>
            </a:r>
            <a:r>
              <a:rPr lang="en-US" dirty="0"/>
              <a:t> minus item</a:t>
            </a:r>
          </a:p>
        </p:txBody>
      </p:sp>
    </p:spTree>
    <p:extLst>
      <p:ext uri="{BB962C8B-B14F-4D97-AF65-F5344CB8AC3E}">
        <p14:creationId xmlns:p14="http://schemas.microsoft.com/office/powerpoint/2010/main" val="1106717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5EA22-AB54-4ECD-9D8E-D56481219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pass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CB908-F0DA-449B-B903-D5476DCDCAB9}"/>
              </a:ext>
            </a:extLst>
          </p:cNvPr>
          <p:cNvPicPr/>
          <p:nvPr/>
        </p:nvPicPr>
        <p:blipFill rotWithShape="1">
          <a:blip r:embed="rId2"/>
          <a:srcRect l="37436" t="10029" r="37820" b="13161"/>
          <a:stretch/>
        </p:blipFill>
        <p:spPr bwMode="auto">
          <a:xfrm>
            <a:off x="2703563" y="2183468"/>
            <a:ext cx="1470660" cy="25679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4496A7-CB16-4C42-808A-8A11C54FE15D}"/>
              </a:ext>
            </a:extLst>
          </p:cNvPr>
          <p:cNvPicPr/>
          <p:nvPr/>
        </p:nvPicPr>
        <p:blipFill rotWithShape="1">
          <a:blip r:embed="rId3"/>
          <a:srcRect l="37436" t="9116" r="37820" b="12706"/>
          <a:stretch/>
        </p:blipFill>
        <p:spPr bwMode="auto">
          <a:xfrm>
            <a:off x="454082" y="2145030"/>
            <a:ext cx="1470660" cy="26136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57F87D-64FA-4AE8-B597-5E3FE7E602A2}"/>
              </a:ext>
            </a:extLst>
          </p:cNvPr>
          <p:cNvPicPr/>
          <p:nvPr/>
        </p:nvPicPr>
        <p:blipFill rotWithShape="1">
          <a:blip r:embed="rId4"/>
          <a:srcRect l="37821" t="9117" r="37564" b="13390"/>
          <a:stretch/>
        </p:blipFill>
        <p:spPr bwMode="auto">
          <a:xfrm>
            <a:off x="4686225" y="2143801"/>
            <a:ext cx="1463040" cy="2590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3E29A5-DA1E-415E-B51B-84C6188EB0A4}"/>
              </a:ext>
            </a:extLst>
          </p:cNvPr>
          <p:cNvPicPr/>
          <p:nvPr/>
        </p:nvPicPr>
        <p:blipFill rotWithShape="1">
          <a:blip r:embed="rId5"/>
          <a:srcRect l="37692" t="10029" r="37820" b="13619"/>
          <a:stretch/>
        </p:blipFill>
        <p:spPr bwMode="auto">
          <a:xfrm>
            <a:off x="6502208" y="2183468"/>
            <a:ext cx="1455420" cy="2552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E58072-5879-4742-88E0-C805B6D65113}"/>
              </a:ext>
            </a:extLst>
          </p:cNvPr>
          <p:cNvPicPr/>
          <p:nvPr/>
        </p:nvPicPr>
        <p:blipFill rotWithShape="1">
          <a:blip r:embed="rId6"/>
          <a:srcRect l="37308" t="9345" r="37564" b="12934"/>
          <a:stretch/>
        </p:blipFill>
        <p:spPr bwMode="auto">
          <a:xfrm>
            <a:off x="9940290" y="2160608"/>
            <a:ext cx="1493520" cy="2598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5166D-C34E-4A06-B26D-727D0BCFC3BF}"/>
              </a:ext>
            </a:extLst>
          </p:cNvPr>
          <p:cNvSpPr txBox="1"/>
          <p:nvPr/>
        </p:nvSpPr>
        <p:spPr>
          <a:xfrm>
            <a:off x="106532" y="5228948"/>
            <a:ext cx="1208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grays after pass #1           2) binarized         3  ) ‘</a:t>
            </a:r>
            <a:r>
              <a:rPr lang="en-US" dirty="0" err="1"/>
              <a:t>bwareafilt</a:t>
            </a:r>
            <a:r>
              <a:rPr lang="en-US" dirty="0"/>
              <a:t>’-</a:t>
            </a:r>
            <a:r>
              <a:rPr lang="en-US" dirty="0" err="1"/>
              <a:t>ized</a:t>
            </a:r>
            <a:r>
              <a:rPr lang="en-US" dirty="0"/>
              <a:t>     4) mask*</a:t>
            </a:r>
            <a:r>
              <a:rPr lang="en-US" dirty="0" err="1"/>
              <a:t>orig</a:t>
            </a:r>
            <a:r>
              <a:rPr lang="en-US" dirty="0"/>
              <a:t>       5 ) </a:t>
            </a:r>
            <a:r>
              <a:rPr lang="en-US" dirty="0" err="1"/>
              <a:t>backgr</a:t>
            </a:r>
            <a:r>
              <a:rPr lang="en-US" dirty="0"/>
              <a:t> 2 white  6 ) </a:t>
            </a:r>
            <a:r>
              <a:rPr lang="en-US" dirty="0" err="1"/>
              <a:t>orig</a:t>
            </a:r>
            <a:r>
              <a:rPr lang="en-US" dirty="0"/>
              <a:t> minus item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FE777-7B51-4393-AC20-80DE6EAFD5E5}"/>
              </a:ext>
            </a:extLst>
          </p:cNvPr>
          <p:cNvSpPr txBox="1"/>
          <p:nvPr/>
        </p:nvSpPr>
        <p:spPr>
          <a:xfrm>
            <a:off x="541537" y="6068200"/>
            <a:ext cx="10449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Note: binarizing wipes out the sweater, shoes and purse. </a:t>
            </a:r>
          </a:p>
          <a:p>
            <a:r>
              <a:rPr lang="en-US" i="1" dirty="0">
                <a:solidFill>
                  <a:srgbClr val="FF0000"/>
                </a:solidFill>
              </a:rPr>
              <a:t>I tried ‘reverse’ binary transformation, but that didn’t help. I could never get the sweater, shoes and purse.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247B2E-A4E2-4912-9A29-BB6EAD4F14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176" t="14237" r="32290" b="9485"/>
          <a:stretch/>
        </p:blipFill>
        <p:spPr>
          <a:xfrm>
            <a:off x="8183038" y="2282190"/>
            <a:ext cx="145542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94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F8240-1780-467F-8A51-103DBE05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007335"/>
            <a:ext cx="6455833" cy="1497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problem</a:t>
            </a:r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E26B9EF5-5D92-4AC7-BC55-FC5C4C98E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18">
            <a:extLst>
              <a:ext uri="{FF2B5EF4-FFF2-40B4-BE49-F238E27FC236}">
                <a16:creationId xmlns:a16="http://schemas.microsoft.com/office/drawing/2014/main" id="{F05C5575-0F07-43D0-AE78-81EAA8E67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erson sitting on a bed using a computer&#10;&#10;Description automatically generated">
            <a:extLst>
              <a:ext uri="{FF2B5EF4-FFF2-40B4-BE49-F238E27FC236}">
                <a16:creationId xmlns:a16="http://schemas.microsoft.com/office/drawing/2014/main" id="{6F85099C-9CF9-4001-BEC6-4F776C114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8" b="17720"/>
          <a:stretch/>
        </p:blipFill>
        <p:spPr>
          <a:xfrm>
            <a:off x="3639395" y="10"/>
            <a:ext cx="4023360" cy="298023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</p:spPr>
      </p:pic>
      <p:pic>
        <p:nvPicPr>
          <p:cNvPr id="12" name="Picture 11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C87A77A4-8760-4736-A826-B1F5FCD87A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1896"/>
          <a:stretch/>
        </p:blipFill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9327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C4EA80-43BB-40A9-B552-FCF8BAA55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10" t="24812" r="59539" b="50877"/>
          <a:stretch/>
        </p:blipFill>
        <p:spPr>
          <a:xfrm>
            <a:off x="1442415" y="346166"/>
            <a:ext cx="1263186" cy="17017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FFDAEE-FAFE-4811-AC15-CBF8BB2E6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21" t="12625" r="37472" b="40496"/>
          <a:stretch/>
        </p:blipFill>
        <p:spPr>
          <a:xfrm>
            <a:off x="4973259" y="88782"/>
            <a:ext cx="2174684" cy="2150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DB1A4F-E935-421B-AF41-01D00C9FAA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94" t="42560" r="29690" b="14044"/>
          <a:stretch/>
        </p:blipFill>
        <p:spPr>
          <a:xfrm>
            <a:off x="8982079" y="124060"/>
            <a:ext cx="2283182" cy="2312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51E844-1FAB-4FF1-B90C-42AE25D228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62" t="25799" r="57156" b="47420"/>
          <a:stretch/>
        </p:blipFill>
        <p:spPr>
          <a:xfrm>
            <a:off x="1442415" y="2677437"/>
            <a:ext cx="1633328" cy="1770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2249A-2DCC-406C-9CA8-DF746813FF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427" t="16818" r="29610" b="49578"/>
          <a:stretch/>
        </p:blipFill>
        <p:spPr>
          <a:xfrm>
            <a:off x="930034" y="4731586"/>
            <a:ext cx="1885533" cy="17802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2300641"/>
            <a:ext cx="4236873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57249-F8AC-4445-9CAA-5AFC4B16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2916520"/>
            <a:ext cx="2840391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results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erson wearing a suit case&#10;&#10;Description automatically generated">
            <a:extLst>
              <a:ext uri="{FF2B5EF4-FFF2-40B4-BE49-F238E27FC236}">
                <a16:creationId xmlns:a16="http://schemas.microsoft.com/office/drawing/2014/main" id="{998F7083-55F6-45CE-A132-251A56176F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829" y="2984430"/>
            <a:ext cx="3179408" cy="317940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53362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807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0B2ACF-0320-4E5D-9F20-443A961E3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97" t="27711" r="49737" b="50803"/>
          <a:stretch/>
        </p:blipFill>
        <p:spPr>
          <a:xfrm>
            <a:off x="962040" y="-131575"/>
            <a:ext cx="1878452" cy="22332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C277E-672E-4C29-8188-915C5280B7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50" t="56849" r="35706" b="11814"/>
          <a:stretch/>
        </p:blipFill>
        <p:spPr>
          <a:xfrm>
            <a:off x="4829178" y="48172"/>
            <a:ext cx="2123704" cy="2007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5A269B-634E-42D8-846F-C50B4FA7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71" t="36373" r="48015" b="13319"/>
          <a:stretch/>
        </p:blipFill>
        <p:spPr>
          <a:xfrm>
            <a:off x="9439309" y="-51483"/>
            <a:ext cx="1345455" cy="2277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F3F31F-A3EE-4EFD-BC48-D056DB50C6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09" t="48959" r="50781" b="33333"/>
          <a:stretch/>
        </p:blipFill>
        <p:spPr>
          <a:xfrm>
            <a:off x="183791" y="2469918"/>
            <a:ext cx="1849957" cy="1917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667477-94B8-4CEB-936C-8F2B94C20D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823" t="11292" r="35548" b="37841"/>
          <a:stretch/>
        </p:blipFill>
        <p:spPr>
          <a:xfrm>
            <a:off x="1266827" y="4662541"/>
            <a:ext cx="1449598" cy="201061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2300641"/>
            <a:ext cx="4236873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244F3-05A0-45C4-8AE4-8BF49461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2916520"/>
            <a:ext cx="2840391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person, clothing, man, indoor&#10;&#10;Description automatically generated">
            <a:extLst>
              <a:ext uri="{FF2B5EF4-FFF2-40B4-BE49-F238E27FC236}">
                <a16:creationId xmlns:a16="http://schemas.microsoft.com/office/drawing/2014/main" id="{E4C64CF1-103B-4FA4-BA4A-745D3F66F4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00" y="2636436"/>
            <a:ext cx="2722466" cy="387539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53362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FBF2EA-EF96-4591-9F07-0225A3F8C2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594" t="56667" r="50000" b="34722"/>
          <a:stretch/>
        </p:blipFill>
        <p:spPr>
          <a:xfrm>
            <a:off x="2588109" y="3133724"/>
            <a:ext cx="119677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96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FD12C8-FF29-4B4E-9ADF-DDE2E0E2D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86" t="20167" r="57550" b="64864"/>
          <a:stretch/>
        </p:blipFill>
        <p:spPr>
          <a:xfrm>
            <a:off x="1469425" y="346167"/>
            <a:ext cx="1125463" cy="1588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EC6BC3-E51F-49AE-874D-59F3A0CEA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63" t="52617" r="37256" b="15243"/>
          <a:stretch/>
        </p:blipFill>
        <p:spPr>
          <a:xfrm>
            <a:off x="4897446" y="346167"/>
            <a:ext cx="2224556" cy="1547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1559FE-C341-47AB-A2FE-F424D94F98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46" t="12824" r="36644" b="36436"/>
          <a:stretch/>
        </p:blipFill>
        <p:spPr>
          <a:xfrm>
            <a:off x="9439935" y="346168"/>
            <a:ext cx="1381226" cy="15453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B62622-2F50-410B-BB2D-C1D95C261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86" t="20167" r="57550" b="64864"/>
          <a:stretch/>
        </p:blipFill>
        <p:spPr>
          <a:xfrm>
            <a:off x="1469428" y="2639045"/>
            <a:ext cx="1125455" cy="15889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C6CDE-588D-4C1B-9A4A-9678A7B05F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952" t="38207" r="37938" b="23196"/>
          <a:stretch/>
        </p:blipFill>
        <p:spPr>
          <a:xfrm>
            <a:off x="1115345" y="4930536"/>
            <a:ext cx="1830458" cy="158266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2300641"/>
            <a:ext cx="4236873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0C584-1002-4BA0-8EF7-FA9310B0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2916520"/>
            <a:ext cx="2840391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clothing, indoor&#10;&#10;Description automatically generated">
            <a:extLst>
              <a:ext uri="{FF2B5EF4-FFF2-40B4-BE49-F238E27FC236}">
                <a16:creationId xmlns:a16="http://schemas.microsoft.com/office/drawing/2014/main" id="{5CC974B8-7FD3-4D70-808D-8F1724B77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83" y="2636436"/>
            <a:ext cx="2441500" cy="387539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53362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745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FE2F6D-8041-4672-A606-0E892BAEF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77" t="59689" r="58908" b="19821"/>
          <a:stretch/>
        </p:blipFill>
        <p:spPr>
          <a:xfrm>
            <a:off x="1409703" y="39463"/>
            <a:ext cx="1243652" cy="2200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BF9156-5E2B-43B5-B224-6DCFC7A00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86" t="48302" r="50648" b="17169"/>
          <a:stretch/>
        </p:blipFill>
        <p:spPr>
          <a:xfrm>
            <a:off x="5330682" y="125962"/>
            <a:ext cx="1338720" cy="1960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3F6CB6-B029-4F6E-9333-FF3A64270E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38" t="15000" r="41262" b="33077"/>
          <a:stretch/>
        </p:blipFill>
        <p:spPr>
          <a:xfrm>
            <a:off x="9305934" y="48433"/>
            <a:ext cx="1743056" cy="2262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0643A-64FB-4DE3-AFBE-F0E75C04C2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930" t="53693" r="45251" b="14052"/>
          <a:stretch/>
        </p:blipFill>
        <p:spPr>
          <a:xfrm>
            <a:off x="643028" y="2485583"/>
            <a:ext cx="1102684" cy="2037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8D2295-076D-4995-B497-1E9374DA03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272" t="57428" r="37763" b="13304"/>
          <a:stretch/>
        </p:blipFill>
        <p:spPr>
          <a:xfrm>
            <a:off x="644068" y="4658035"/>
            <a:ext cx="1925397" cy="19854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2300641"/>
            <a:ext cx="4236873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5CB485-4395-46A7-921B-799F28D93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2916520"/>
            <a:ext cx="2840391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indoor, cat, wall, living&#10;&#10;Description automatically generated">
            <a:extLst>
              <a:ext uri="{FF2B5EF4-FFF2-40B4-BE49-F238E27FC236}">
                <a16:creationId xmlns:a16="http://schemas.microsoft.com/office/drawing/2014/main" id="{5B46A969-C2AF-4A02-ADBE-341AF4E755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829" y="2641364"/>
            <a:ext cx="3179408" cy="386554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53362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C6EBB16-9B51-42BE-B4F4-F269061038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859" t="75738" r="49911" b="13170"/>
          <a:stretch/>
        </p:blipFill>
        <p:spPr>
          <a:xfrm>
            <a:off x="1654454" y="3238504"/>
            <a:ext cx="2108813" cy="117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3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BC4C-2AA9-4780-86F7-A18C27A5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72B56B-4555-46FA-9B5A-F8E1736F7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8" t="12500" r="38515" b="14723"/>
          <a:stretch/>
        </p:blipFill>
        <p:spPr>
          <a:xfrm>
            <a:off x="6586436" y="1816740"/>
            <a:ext cx="1782090" cy="3165475"/>
          </a:xfrm>
          <a:prstGeom prst="rect">
            <a:avLst/>
          </a:prstGeom>
        </p:spPr>
      </p:pic>
      <p:pic>
        <p:nvPicPr>
          <p:cNvPr id="4" name="Picture 3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221C0223-5EEF-40C7-BA70-7EE08ABF9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1" y="1778519"/>
            <a:ext cx="1873296" cy="3300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E6D379-DFF0-4202-8737-855CBBA6CF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90" t="13056" r="38672" b="14722"/>
          <a:stretch/>
        </p:blipFill>
        <p:spPr>
          <a:xfrm>
            <a:off x="3649004" y="1990525"/>
            <a:ext cx="1782090" cy="3088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E9143A-DBC3-4D52-B38B-D915653460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203" t="12361" r="38880" b="14306"/>
          <a:stretch/>
        </p:blipFill>
        <p:spPr>
          <a:xfrm>
            <a:off x="9641039" y="1858036"/>
            <a:ext cx="1712761" cy="3082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5573F6-6484-4DFA-9653-34FDC902DAA6}"/>
              </a:ext>
            </a:extLst>
          </p:cNvPr>
          <p:cNvSpPr txBox="1"/>
          <p:nvPr/>
        </p:nvSpPr>
        <p:spPr>
          <a:xfrm>
            <a:off x="642124" y="5379318"/>
            <a:ext cx="1127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1) Original                   2) grayscale               3) binary               4) largest object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AA202-931D-4BD7-8367-17FBEBED0DFC}"/>
              </a:ext>
            </a:extLst>
          </p:cNvPr>
          <p:cNvSpPr txBox="1"/>
          <p:nvPr/>
        </p:nvSpPr>
        <p:spPr>
          <a:xfrm>
            <a:off x="2847975" y="6238875"/>
            <a:ext cx="602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this is first pass… look at “largest object”</a:t>
            </a:r>
          </a:p>
        </p:txBody>
      </p:sp>
    </p:spTree>
    <p:extLst>
      <p:ext uri="{BB962C8B-B14F-4D97-AF65-F5344CB8AC3E}">
        <p14:creationId xmlns:p14="http://schemas.microsoft.com/office/powerpoint/2010/main" val="3917578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inkDressGrayJacket">
            <a:extLst>
              <a:ext uri="{FF2B5EF4-FFF2-40B4-BE49-F238E27FC236}">
                <a16:creationId xmlns:a16="http://schemas.microsoft.com/office/drawing/2014/main" id="{152CD945-5EAF-41F2-BE3A-67059340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859" y="982364"/>
            <a:ext cx="2648371" cy="264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877F1-8DA5-4602-88E8-F8A6909F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more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19F33-69D8-4551-BC10-DF04DC9AA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50" t="12111" r="33375" b="16112"/>
          <a:stretch/>
        </p:blipFill>
        <p:spPr>
          <a:xfrm>
            <a:off x="320041" y="697936"/>
            <a:ext cx="2659472" cy="3217227"/>
          </a:xfrm>
          <a:prstGeom prst="rect">
            <a:avLst/>
          </a:prstGeom>
        </p:spPr>
      </p:pic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5416DC2E-E40A-4405-BED9-CA9A5F36E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143" y="609962"/>
            <a:ext cx="2646677" cy="3393175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1106C63-6325-4E17-BBB4-356D9C6BF0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911" t="58933" r="32292" b="17361"/>
          <a:stretch/>
        </p:blipFill>
        <p:spPr>
          <a:xfrm>
            <a:off x="9225269" y="1277635"/>
            <a:ext cx="2648372" cy="2102457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25481A-9B6E-44AF-85F0-C4F2022CE048}"/>
              </a:ext>
            </a:extLst>
          </p:cNvPr>
          <p:cNvSpPr txBox="1"/>
          <p:nvPr/>
        </p:nvSpPr>
        <p:spPr>
          <a:xfrm>
            <a:off x="9384874" y="3480480"/>
            <a:ext cx="2571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recognizable item segmented from image to the left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D6636-B2F1-4D92-AFD0-5E1AC981E7F3}"/>
              </a:ext>
            </a:extLst>
          </p:cNvPr>
          <p:cNvSpPr txBox="1"/>
          <p:nvPr/>
        </p:nvSpPr>
        <p:spPr>
          <a:xfrm>
            <a:off x="200025" y="3705225"/>
            <a:ext cx="2659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with model – this is first pass, largest ‘object’</a:t>
            </a:r>
          </a:p>
        </p:txBody>
      </p:sp>
    </p:spTree>
    <p:extLst>
      <p:ext uri="{BB962C8B-B14F-4D97-AF65-F5344CB8AC3E}">
        <p14:creationId xmlns:p14="http://schemas.microsoft.com/office/powerpoint/2010/main" val="3672173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C348B-BF35-4151-8764-87980A1CC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future work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8E97881-FA63-45FF-94B3-AE71494D6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1700"/>
              <a:t>fine tuning binarizing process may help</a:t>
            </a:r>
          </a:p>
          <a:p>
            <a:pPr lvl="1"/>
            <a:r>
              <a:rPr lang="en-US" sz="1700"/>
              <a:t>I tried 3 different binarizing methods </a:t>
            </a:r>
          </a:p>
          <a:p>
            <a:pPr lvl="2"/>
            <a:r>
              <a:rPr lang="en-US" sz="1700"/>
              <a:t>the simple “I2 = Ig &lt; 100” worked the best for this set of 14 images</a:t>
            </a:r>
          </a:p>
          <a:p>
            <a:r>
              <a:rPr lang="en-US" sz="1700"/>
              <a:t>quadtree decomposition (qtdecomp)</a:t>
            </a:r>
          </a:p>
          <a:p>
            <a:pPr lvl="1"/>
            <a:r>
              <a:rPr lang="en-US" sz="1700"/>
              <a:t>I am curious whether I could incorporate this somewhere in the process. I tried to run it using the code straight from the MATLAB documentation, but I could not get the code to run</a:t>
            </a:r>
          </a:p>
          <a:p>
            <a:r>
              <a:rPr lang="en-US" sz="1700"/>
              <a:t>for short term, GrabCut is probably the best solution. GrabCut is an image segmentation method based on graph cuts. Starting with a user-specified bounding box around the object to be segmented, the algorithm estimates the color distribution of the target object and that of the background using a Gaussian mixture model.</a:t>
            </a:r>
          </a:p>
          <a:p>
            <a:pPr lvl="1"/>
            <a:r>
              <a:rPr lang="en-US" sz="1700"/>
              <a:t>my goal was to have an automated process with no user intervention</a:t>
            </a:r>
          </a:p>
        </p:txBody>
      </p:sp>
    </p:spTree>
    <p:extLst>
      <p:ext uri="{BB962C8B-B14F-4D97-AF65-F5344CB8AC3E}">
        <p14:creationId xmlns:p14="http://schemas.microsoft.com/office/powerpoint/2010/main" val="3418167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wearing a costume&#10;&#10;Description automatically generated">
            <a:extLst>
              <a:ext uri="{FF2B5EF4-FFF2-40B4-BE49-F238E27FC236}">
                <a16:creationId xmlns:a16="http://schemas.microsoft.com/office/drawing/2014/main" id="{14FC8DB9-14B8-4625-9824-283EA049A8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7" t="5892" r="29464" b="21680"/>
          <a:stretch/>
        </p:blipFill>
        <p:spPr>
          <a:xfrm rot="5400000">
            <a:off x="9480929" y="4425958"/>
            <a:ext cx="2379217" cy="2128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2F3792-01C3-40AE-BD9C-B81D4B09A21E}"/>
              </a:ext>
            </a:extLst>
          </p:cNvPr>
          <p:cNvSpPr txBox="1"/>
          <p:nvPr/>
        </p:nvSpPr>
        <p:spPr>
          <a:xfrm>
            <a:off x="7504807" y="1024414"/>
            <a:ext cx="3890683" cy="2079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DOGS +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CATS =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E02FF0-A9EC-4011-B44D-D0D7ABBDA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2" y="148001"/>
            <a:ext cx="4292110" cy="32190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2AE95A-3610-4091-9318-4AA4C3923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32" y="3490917"/>
            <a:ext cx="4292110" cy="3219083"/>
          </a:xfrm>
          <a:prstGeom prst="rect">
            <a:avLst/>
          </a:prstGeom>
        </p:spPr>
      </p:pic>
      <p:pic>
        <p:nvPicPr>
          <p:cNvPr id="24" name="Picture 23" descr="A cat sitting on a table&#10;&#10;Description automatically generated">
            <a:extLst>
              <a:ext uri="{FF2B5EF4-FFF2-40B4-BE49-F238E27FC236}">
                <a16:creationId xmlns:a16="http://schemas.microsoft.com/office/drawing/2014/main" id="{D2F9E6E1-E35C-4126-975A-61ABAFCE4A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3" r="28161"/>
          <a:stretch/>
        </p:blipFill>
        <p:spPr>
          <a:xfrm rot="5400000">
            <a:off x="5625978" y="3580636"/>
            <a:ext cx="2307701" cy="38906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22023E-5C59-4A5B-92D3-CA182268E33C}"/>
              </a:ext>
            </a:extLst>
          </p:cNvPr>
          <p:cNvSpPr txBox="1"/>
          <p:nvPr/>
        </p:nvSpPr>
        <p:spPr>
          <a:xfrm>
            <a:off x="7286625" y="148001"/>
            <a:ext cx="4448175" cy="387798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  </a:t>
            </a:r>
            <a:r>
              <a:rPr lang="en-US" sz="4000" b="1" dirty="0">
                <a:solidFill>
                  <a:srgbClr val="FF0000"/>
                </a:solidFill>
              </a:rPr>
              <a:t>DOGS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      +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  CATS =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33CDB55-D86C-40E8-A2BC-E907A3ED9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54195" y="1489192"/>
            <a:ext cx="2062526" cy="1939808"/>
          </a:xfrm>
          <a:prstGeom prst="rect">
            <a:avLst/>
          </a:prstGeom>
        </p:spPr>
      </p:pic>
      <p:pic>
        <p:nvPicPr>
          <p:cNvPr id="3" name="Picture 2" descr="A picture containing indoor, cabinet, dog, floor&#10;&#10;Description automatically generated">
            <a:extLst>
              <a:ext uri="{FF2B5EF4-FFF2-40B4-BE49-F238E27FC236}">
                <a16:creationId xmlns:a16="http://schemas.microsoft.com/office/drawing/2014/main" id="{040DF2AA-BBB1-43E4-9AC6-7C4439EBD0A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" t="22610" r="4078" b="16055"/>
          <a:stretch/>
        </p:blipFill>
        <p:spPr>
          <a:xfrm rot="5400000">
            <a:off x="4029577" y="1085574"/>
            <a:ext cx="3877985" cy="195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7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2F4D2-6D8F-42FE-81E6-D53B81B2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the discovery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indoor, cat, wall, living&#10;&#10;Description automatically generated">
            <a:extLst>
              <a:ext uri="{FF2B5EF4-FFF2-40B4-BE49-F238E27FC236}">
                <a16:creationId xmlns:a16="http://schemas.microsoft.com/office/drawing/2014/main" id="{EFFF1C35-7EB6-46F5-A944-E264E4893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97" y="2426818"/>
            <a:ext cx="3288056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wearing a suit case&#10;&#10;Description automatically generated">
            <a:extLst>
              <a:ext uri="{FF2B5EF4-FFF2-40B4-BE49-F238E27FC236}">
                <a16:creationId xmlns:a16="http://schemas.microsoft.com/office/drawing/2014/main" id="{756E07DA-8F6F-482C-AA8B-6CCA16D27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213" y="2426818"/>
            <a:ext cx="399763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29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on a sidewalk&#10;&#10;Description automatically generated">
            <a:extLst>
              <a:ext uri="{FF2B5EF4-FFF2-40B4-BE49-F238E27FC236}">
                <a16:creationId xmlns:a16="http://schemas.microsoft.com/office/drawing/2014/main" id="{E2857DCF-23E9-4AE3-85CD-D2B44D131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" r="1" b="7311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6161D-4547-44A1-8428-0A1DCD947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new challenge</a:t>
            </a:r>
          </a:p>
        </p:txBody>
      </p:sp>
    </p:spTree>
    <p:extLst>
      <p:ext uri="{BB962C8B-B14F-4D97-AF65-F5344CB8AC3E}">
        <p14:creationId xmlns:p14="http://schemas.microsoft.com/office/powerpoint/2010/main" val="117220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60717-1A40-4836-B2C7-AEF2E7612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US" sz="3400" dirty="0"/>
              <a:t>how to buy all the pieces in a fashion blogger’s Pinterest image post?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55443677-6F12-44CA-8A47-214519CB5D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330729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7891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BDB15-0543-4F4C-8DD8-35B155441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the frustration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4" descr="A clock that is on a pole&#10;&#10;Description automatically generated">
            <a:extLst>
              <a:ext uri="{FF2B5EF4-FFF2-40B4-BE49-F238E27FC236}">
                <a16:creationId xmlns:a16="http://schemas.microsoft.com/office/drawing/2014/main" id="{70D0D5FA-C90F-41E7-AAD1-CCA603434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02" y="2426818"/>
            <a:ext cx="3191246" cy="39976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walking down a street holding an umbrella&#10;&#10;Description automatically generated">
            <a:extLst>
              <a:ext uri="{FF2B5EF4-FFF2-40B4-BE49-F238E27FC236}">
                <a16:creationId xmlns:a16="http://schemas.microsoft.com/office/drawing/2014/main" id="{C5C028E9-5C77-4277-9503-B184AD74F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550751"/>
            <a:ext cx="5455917" cy="37497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F085C9-A144-47A2-99A9-A6A884823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V="1">
            <a:off x="1888335" y="2767873"/>
            <a:ext cx="2116898" cy="211689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4775EFD-CD0B-4ECB-9338-5577E134E608}"/>
              </a:ext>
            </a:extLst>
          </p:cNvPr>
          <p:cNvSpPr txBox="1"/>
          <p:nvPr/>
        </p:nvSpPr>
        <p:spPr>
          <a:xfrm flipV="1">
            <a:off x="2045970" y="19312490"/>
            <a:ext cx="9008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commons.wikimedia.org/wiki/File:No_sign_Right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B5EB856-687D-47FD-9112-C2D650112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V="1">
            <a:off x="7710215" y="2893133"/>
            <a:ext cx="2116898" cy="21168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A59B4E2-EFC5-4000-80F5-DFFA613FF3E2}"/>
              </a:ext>
            </a:extLst>
          </p:cNvPr>
          <p:cNvSpPr txBox="1"/>
          <p:nvPr/>
        </p:nvSpPr>
        <p:spPr>
          <a:xfrm flipV="1">
            <a:off x="2198370" y="19464890"/>
            <a:ext cx="9008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commons.wikimedia.org/wiki/File:No_sign_Right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28235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171A3-B09C-41AC-A1CE-0C9E2F01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goal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A33C5-BCBD-45C4-93A0-6488C836E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dirty="0"/>
              <a:t>to automatically segment a Pinterest clothing ensemble image such that each item is its own image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ultimate goal : to use the image generate from above step to match to images on retail sites and ultimately find the item and purchase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1951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2D4596BB-930A-472B-9EFE-4DFB03976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0" t="10649" r="38194" b="46111"/>
          <a:stretch/>
        </p:blipFill>
        <p:spPr bwMode="auto">
          <a:xfrm>
            <a:off x="661791" y="273303"/>
            <a:ext cx="2423160" cy="3558540"/>
          </a:xfrm>
          <a:prstGeom prst="rect">
            <a:avLst/>
          </a:prstGeom>
          <a:ln w="635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E36752-3F09-45E9-B6C5-612DED679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468" y="762221"/>
            <a:ext cx="2613224" cy="4604800"/>
          </a:xfrm>
          <a:prstGeom prst="rect">
            <a:avLst/>
          </a:prstGeom>
          <a:ln w="63500">
            <a:solidFill>
              <a:srgbClr val="FFFF00"/>
            </a:solidFill>
          </a:ln>
        </p:spPr>
      </p:pic>
      <p:pic>
        <p:nvPicPr>
          <p:cNvPr id="4" name="Picture 3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7671BB1C-1D8C-4D50-81D8-39901B2F321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1" r="22168" b="71945"/>
          <a:stretch/>
        </p:blipFill>
        <p:spPr bwMode="auto">
          <a:xfrm>
            <a:off x="8519629" y="4082796"/>
            <a:ext cx="914400" cy="2308860"/>
          </a:xfrm>
          <a:prstGeom prst="rect">
            <a:avLst/>
          </a:prstGeom>
          <a:ln w="635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68D22CCC-8390-4D99-840B-E1DF0C300DB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1" t="5740" r="11378" b="60742"/>
          <a:stretch/>
        </p:blipFill>
        <p:spPr bwMode="auto">
          <a:xfrm>
            <a:off x="8076067" y="306181"/>
            <a:ext cx="1760220" cy="2758440"/>
          </a:xfrm>
          <a:prstGeom prst="rect">
            <a:avLst/>
          </a:prstGeom>
          <a:ln w="635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F5FFEDB1-E04F-475E-B813-1704295AC00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9" t="30092" r="8435" b="8148"/>
          <a:stretch/>
        </p:blipFill>
        <p:spPr bwMode="auto">
          <a:xfrm>
            <a:off x="10319825" y="762221"/>
            <a:ext cx="1577340" cy="5082540"/>
          </a:xfrm>
          <a:prstGeom prst="rect">
            <a:avLst/>
          </a:prstGeom>
          <a:ln w="635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37281AAC-4D23-40D3-90D0-C115630889B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" t="65463" r="41137" b="8796"/>
          <a:stretch/>
        </p:blipFill>
        <p:spPr bwMode="auto">
          <a:xfrm>
            <a:off x="963543" y="4466337"/>
            <a:ext cx="2560320" cy="2118360"/>
          </a:xfrm>
          <a:prstGeom prst="rect">
            <a:avLst/>
          </a:prstGeom>
          <a:ln w="635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D98DD7C7-1358-4858-9DE4-641F8039B95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6" t="3242" r="55852" b="89814"/>
          <a:stretch/>
        </p:blipFill>
        <p:spPr bwMode="auto">
          <a:xfrm>
            <a:off x="3255313" y="610045"/>
            <a:ext cx="1394460" cy="571500"/>
          </a:xfrm>
          <a:prstGeom prst="rect">
            <a:avLst/>
          </a:prstGeom>
          <a:ln w="635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97A4C3CE-D4AC-4C0E-98C5-CAF9A38DB60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4" t="77222" r="35414" b="1111"/>
          <a:stretch/>
        </p:blipFill>
        <p:spPr bwMode="auto">
          <a:xfrm>
            <a:off x="6906884" y="5422043"/>
            <a:ext cx="1169847" cy="1347471"/>
          </a:xfrm>
          <a:prstGeom prst="rect">
            <a:avLst/>
          </a:prstGeom>
          <a:ln w="635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6E4935E7-7068-43BD-9E08-F1946B0AA8F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6" t="53426" r="44570" b="32315"/>
          <a:stretch/>
        </p:blipFill>
        <p:spPr bwMode="auto">
          <a:xfrm>
            <a:off x="3829338" y="5618039"/>
            <a:ext cx="1897380" cy="1173480"/>
          </a:xfrm>
          <a:prstGeom prst="rect">
            <a:avLst/>
          </a:prstGeom>
          <a:ln w="635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5A525B-C5B8-4E3A-94C7-F2A77388192F}"/>
              </a:ext>
            </a:extLst>
          </p:cNvPr>
          <p:cNvCxnSpPr/>
          <p:nvPr/>
        </p:nvCxnSpPr>
        <p:spPr>
          <a:xfrm flipH="1">
            <a:off x="3295650" y="2276475"/>
            <a:ext cx="1638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9ACD60-7412-46DA-9F0C-6F399F281EB3}"/>
              </a:ext>
            </a:extLst>
          </p:cNvPr>
          <p:cNvCxnSpPr/>
          <p:nvPr/>
        </p:nvCxnSpPr>
        <p:spPr>
          <a:xfrm flipH="1">
            <a:off x="3571916" y="4762500"/>
            <a:ext cx="1638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077783-AF81-4247-8016-E64EAF164D9E}"/>
              </a:ext>
            </a:extLst>
          </p:cNvPr>
          <p:cNvCxnSpPr/>
          <p:nvPr/>
        </p:nvCxnSpPr>
        <p:spPr>
          <a:xfrm flipH="1">
            <a:off x="4778028" y="895795"/>
            <a:ext cx="2416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3A2190-BE04-4C86-9451-AB1D91641927}"/>
              </a:ext>
            </a:extLst>
          </p:cNvPr>
          <p:cNvCxnSpPr/>
          <p:nvPr/>
        </p:nvCxnSpPr>
        <p:spPr>
          <a:xfrm>
            <a:off x="7030474" y="1181545"/>
            <a:ext cx="9226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60969E-22A5-4BC0-838D-9B0906A8BFA7}"/>
              </a:ext>
            </a:extLst>
          </p:cNvPr>
          <p:cNvCxnSpPr>
            <a:cxnSpLocks/>
          </p:cNvCxnSpPr>
          <p:nvPr/>
        </p:nvCxnSpPr>
        <p:spPr>
          <a:xfrm>
            <a:off x="7030474" y="3572320"/>
            <a:ext cx="30469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C00D93-D439-4529-AE97-AC649FA07216}"/>
              </a:ext>
            </a:extLst>
          </p:cNvPr>
          <p:cNvCxnSpPr/>
          <p:nvPr/>
        </p:nvCxnSpPr>
        <p:spPr>
          <a:xfrm>
            <a:off x="6457950" y="1685401"/>
            <a:ext cx="1914525" cy="3077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A9D6B2-6C23-41DA-80B9-69DFD95DE2FC}"/>
              </a:ext>
            </a:extLst>
          </p:cNvPr>
          <p:cNvCxnSpPr/>
          <p:nvPr/>
        </p:nvCxnSpPr>
        <p:spPr>
          <a:xfrm>
            <a:off x="6267450" y="5143500"/>
            <a:ext cx="495300" cy="7905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1CD800-9417-4C8A-BAE0-7BCD8748D176}"/>
              </a:ext>
            </a:extLst>
          </p:cNvPr>
          <p:cNvCxnSpPr/>
          <p:nvPr/>
        </p:nvCxnSpPr>
        <p:spPr>
          <a:xfrm flipH="1">
            <a:off x="5210216" y="3793380"/>
            <a:ext cx="166632" cy="17258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287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9AD0D-BDBF-4335-B2F9-957A9A1B1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ACE42-9E0C-4449-BD9B-995A82470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1258" y="4525347"/>
            <a:ext cx="3258675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 of the papers I read, focused on isolating one object or they used tags and metadata as clues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64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814</Words>
  <Application>Microsoft Office PowerPoint</Application>
  <PresentationFormat>Widescreen</PresentationFormat>
  <Paragraphs>103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Automated Segmentation of clothing ensembles from Pinterest</vt:lpstr>
      <vt:lpstr>the problem</vt:lpstr>
      <vt:lpstr>the discovery</vt:lpstr>
      <vt:lpstr>new challenge</vt:lpstr>
      <vt:lpstr>how to buy all the pieces in a fashion blogger’s Pinterest image post?</vt:lpstr>
      <vt:lpstr>the frustration</vt:lpstr>
      <vt:lpstr>goal</vt:lpstr>
      <vt:lpstr>PowerPoint Presentation</vt:lpstr>
      <vt:lpstr>background research</vt:lpstr>
      <vt:lpstr>keep it simple</vt:lpstr>
      <vt:lpstr>challenges: matching or similar colors</vt:lpstr>
      <vt:lpstr>getting started</vt:lpstr>
      <vt:lpstr>thresholding – is the goal possible manually?</vt:lpstr>
      <vt:lpstr>thresholding – part 2?</vt:lpstr>
      <vt:lpstr>methods</vt:lpstr>
      <vt:lpstr>bwareafilt(i)</vt:lpstr>
      <vt:lpstr>automatic steps</vt:lpstr>
      <vt:lpstr>results: pass #1</vt:lpstr>
      <vt:lpstr>results: pass #2</vt:lpstr>
      <vt:lpstr>results</vt:lpstr>
      <vt:lpstr>results</vt:lpstr>
      <vt:lpstr>results</vt:lpstr>
      <vt:lpstr>results</vt:lpstr>
      <vt:lpstr>fail</vt:lpstr>
      <vt:lpstr>more results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Segmentation of clothing ensembles from Pinterest</dc:title>
  <dc:creator>Monica Brozny</dc:creator>
  <cp:lastModifiedBy>Monica Brozny</cp:lastModifiedBy>
  <cp:revision>13</cp:revision>
  <dcterms:created xsi:type="dcterms:W3CDTF">2018-11-14T21:28:25Z</dcterms:created>
  <dcterms:modified xsi:type="dcterms:W3CDTF">2018-12-19T19:08:39Z</dcterms:modified>
</cp:coreProperties>
</file>